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51206400" cy="28803600"/>
  <p:notesSz cx="6858000" cy="9144000"/>
  <p:embeddedFontLst>
    <p:embeddedFont>
      <p:font typeface="Open Sauce Light" pitchFamily="2" charset="77"/>
      <p:regular r:id="rId4"/>
    </p:embeddedFont>
    <p:embeddedFont>
      <p:font typeface="Open Sauce Medium" pitchFamily="2" charset="77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4" userDrawn="1">
          <p15:clr>
            <a:srgbClr val="A4A3A4"/>
          </p15:clr>
        </p15:guide>
        <p15:guide id="2" pos="4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BFDD0-28D3-4C86-92C4-971625F43BFF}" v="19" dt="2025-09-03T05:41:22.008"/>
    <p1510:client id="{77A9C64B-C763-FF4A-9DFB-3C65E7202FB3}" v="283" dt="2025-09-03T07:50:41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9" autoAdjust="0"/>
    <p:restoredTop sz="94102" autoAdjust="0"/>
  </p:normalViewPr>
  <p:slideViewPr>
    <p:cSldViewPr>
      <p:cViewPr varScale="1">
        <p:scale>
          <a:sx n="28" d="100"/>
          <a:sy n="28" d="100"/>
        </p:scale>
        <p:origin x="264" y="224"/>
      </p:cViewPr>
      <p:guideLst>
        <p:guide orient="horz" pos="1454"/>
        <p:guide pos="4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2.fntdata"/><Relationship Id="rId10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. RN Kasavo" userId="b2aca543-67c7-489d-a4d5-31a8cec6b64a" providerId="ADAL" clId="{3A0BFDD0-28D3-4C86-92C4-971625F43BFF}"/>
    <pc:docChg chg="undo custSel modSld modMainMaster">
      <pc:chgData name="Miss. RN Kasavo" userId="b2aca543-67c7-489d-a4d5-31a8cec6b64a" providerId="ADAL" clId="{3A0BFDD0-28D3-4C86-92C4-971625F43BFF}" dt="2025-09-03T05:41:22.008" v="462"/>
      <pc:docMkLst>
        <pc:docMk/>
      </pc:docMkLst>
      <pc:sldChg chg="addSp delSp modSp mod">
        <pc:chgData name="Miss. RN Kasavo" userId="b2aca543-67c7-489d-a4d5-31a8cec6b64a" providerId="ADAL" clId="{3A0BFDD0-28D3-4C86-92C4-971625F43BFF}" dt="2025-09-03T05:41:22.008" v="462"/>
        <pc:sldMkLst>
          <pc:docMk/>
          <pc:sldMk cId="0" sldId="256"/>
        </pc:sldMkLst>
        <pc:spChg chg="del mod">
          <ac:chgData name="Miss. RN Kasavo" userId="b2aca543-67c7-489d-a4d5-31a8cec6b64a" providerId="ADAL" clId="{3A0BFDD0-28D3-4C86-92C4-971625F43BFF}" dt="2025-09-03T05:29:07.312" v="353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36:30.102" v="428" actId="478"/>
          <ac:spMkLst>
            <pc:docMk/>
            <pc:sldMk cId="0" sldId="256"/>
            <ac:spMk id="3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36:35.638" v="429" actId="47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24:07.626" v="312" actId="478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36:39.524" v="430" actId="478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24:16.729" v="313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7:06.175" v="62" actId="478"/>
          <ac:spMkLst>
            <pc:docMk/>
            <pc:sldMk cId="0" sldId="256"/>
            <ac:spMk id="8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6:38.105" v="58" actId="478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15:34.686" v="231" actId="478"/>
          <ac:spMkLst>
            <pc:docMk/>
            <pc:sldMk cId="0" sldId="256"/>
            <ac:spMk id="10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07:06.278" v="148" actId="478"/>
          <ac:spMkLst>
            <pc:docMk/>
            <pc:sldMk cId="0" sldId="256"/>
            <ac:spMk id="11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24:38.600" v="314" actId="478"/>
          <ac:spMkLst>
            <pc:docMk/>
            <pc:sldMk cId="0" sldId="256"/>
            <ac:spMk id="12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34:31.757" v="404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28:48.312" v="350" actId="1076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15:42.212" v="232" actId="478"/>
          <ac:spMkLst>
            <pc:docMk/>
            <pc:sldMk cId="0" sldId="256"/>
            <ac:spMk id="16" creationId="{00000000-0000-0000-0000-000000000000}"/>
          </ac:spMkLst>
        </pc:spChg>
        <pc:spChg chg="mod topLvl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17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46:03.709" v="6" actId="478"/>
          <ac:spMkLst>
            <pc:docMk/>
            <pc:sldMk cId="0" sldId="256"/>
            <ac:spMk id="18" creationId="{00000000-0000-0000-0000-000000000000}"/>
          </ac:spMkLst>
        </pc:spChg>
        <pc:spChg chg="mod topLvl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19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2:06.241" v="38" actId="478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1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2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4:54:33.930" v="50" actId="478"/>
          <ac:spMkLst>
            <pc:docMk/>
            <pc:sldMk cId="0" sldId="256"/>
            <ac:spMk id="23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4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5" creationId="{00000000-0000-0000-0000-000000000000}"/>
          </ac:spMkLst>
        </pc:spChg>
        <pc:spChg chg="mod topLvl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6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37:46.638" v="450" actId="107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28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31:37.772" v="381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28:33.907" v="348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31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k cId="0" sldId="256"/>
            <ac:spMk id="32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4:54:24.486" v="49" actId="478"/>
          <ac:spMkLst>
            <pc:docMk/>
            <pc:sldMk cId="0" sldId="256"/>
            <ac:spMk id="33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25:34.830" v="322" actId="478"/>
          <ac:spMkLst>
            <pc:docMk/>
            <pc:sldMk cId="0" sldId="256"/>
            <ac:spMk id="34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25:46.965" v="324" actId="478"/>
          <ac:spMkLst>
            <pc:docMk/>
            <pc:sldMk cId="0" sldId="256"/>
            <ac:spMk id="35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2:01.131" v="37" actId="478"/>
          <ac:spMkLst>
            <pc:docMk/>
            <pc:sldMk cId="0" sldId="256"/>
            <ac:spMk id="36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1:56.484" v="36" actId="478"/>
          <ac:spMkLst>
            <pc:docMk/>
            <pc:sldMk cId="0" sldId="256"/>
            <ac:spMk id="37" creationId="{00000000-0000-0000-0000-000000000000}"/>
          </ac:spMkLst>
        </pc:spChg>
        <pc:spChg chg="add del mod">
          <ac:chgData name="Miss. RN Kasavo" userId="b2aca543-67c7-489d-a4d5-31a8cec6b64a" providerId="ADAL" clId="{3A0BFDD0-28D3-4C86-92C4-971625F43BFF}" dt="2025-09-03T05:06:54.189" v="147" actId="478"/>
          <ac:spMkLst>
            <pc:docMk/>
            <pc:sldMk cId="0" sldId="256"/>
            <ac:spMk id="38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15:32.515" v="230" actId="478"/>
          <ac:spMkLst>
            <pc:docMk/>
            <pc:sldMk cId="0" sldId="256"/>
            <ac:spMk id="39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5:15:53.472" v="235" actId="478"/>
          <ac:spMkLst>
            <pc:docMk/>
            <pc:sldMk cId="0" sldId="256"/>
            <ac:spMk id="40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49:05.888" v="23" actId="478"/>
          <ac:spMkLst>
            <pc:docMk/>
            <pc:sldMk cId="0" sldId="256"/>
            <ac:spMk id="41" creationId="{00000000-0000-0000-0000-000000000000}"/>
          </ac:spMkLst>
        </pc:spChg>
        <pc:spChg chg="del mod">
          <ac:chgData name="Miss. RN Kasavo" userId="b2aca543-67c7-489d-a4d5-31a8cec6b64a" providerId="ADAL" clId="{3A0BFDD0-28D3-4C86-92C4-971625F43BFF}" dt="2025-09-03T04:46:15.881" v="8" actId="478"/>
          <ac:spMkLst>
            <pc:docMk/>
            <pc:sldMk cId="0" sldId="256"/>
            <ac:spMk id="42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46:22.220" v="9" actId="478"/>
          <ac:spMkLst>
            <pc:docMk/>
            <pc:sldMk cId="0" sldId="256"/>
            <ac:spMk id="43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06:11.993" v="128" actId="478"/>
          <ac:spMkLst>
            <pc:docMk/>
            <pc:sldMk cId="0" sldId="256"/>
            <ac:spMk id="44" creationId="{00000000-0000-0000-0000-000000000000}"/>
          </ac:spMkLst>
        </pc:spChg>
        <pc:spChg chg="del">
          <ac:chgData name="Miss. RN Kasavo" userId="b2aca543-67c7-489d-a4d5-31a8cec6b64a" providerId="ADAL" clId="{3A0BFDD0-28D3-4C86-92C4-971625F43BFF}" dt="2025-09-03T04:57:02.172" v="61" actId="478"/>
          <ac:spMkLst>
            <pc:docMk/>
            <pc:sldMk cId="0" sldId="256"/>
            <ac:spMk id="45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09:03.331" v="182" actId="478"/>
          <ac:spMkLst>
            <pc:docMk/>
            <pc:sldMk cId="0" sldId="256"/>
            <ac:spMk id="46" creationId="{00000000-0000-0000-0000-000000000000}"/>
          </ac:spMkLst>
        </pc:spChg>
        <pc:spChg chg="del mod topLvl">
          <ac:chgData name="Miss. RN Kasavo" userId="b2aca543-67c7-489d-a4d5-31a8cec6b64a" providerId="ADAL" clId="{3A0BFDD0-28D3-4C86-92C4-971625F43BFF}" dt="2025-09-03T05:09:08.581" v="183" actId="478"/>
          <ac:spMkLst>
            <pc:docMk/>
            <pc:sldMk cId="0" sldId="256"/>
            <ac:spMk id="47" creationId="{00000000-0000-0000-0000-000000000000}"/>
          </ac:spMkLst>
        </pc:spChg>
        <pc:grpChg chg="mod">
          <ac:chgData name="Miss. RN Kasavo" userId="b2aca543-67c7-489d-a4d5-31a8cec6b64a" providerId="ADAL" clId="{3A0BFDD0-28D3-4C86-92C4-971625F43BFF}" dt="2025-09-03T05:00:46.068" v="75" actId="14100"/>
          <ac:grpSpMkLst>
            <pc:docMk/>
            <pc:sldMk cId="0" sldId="256"/>
            <ac:grpSpMk id="48" creationId="{A42AB346-39F6-38CA-02AE-007B3EA26B71}"/>
          </ac:grpSpMkLst>
        </pc:grpChg>
        <pc:picChg chg="del mod">
          <ac:chgData name="Miss. RN Kasavo" userId="b2aca543-67c7-489d-a4d5-31a8cec6b64a" providerId="ADAL" clId="{3A0BFDD0-28D3-4C86-92C4-971625F43BFF}" dt="2025-09-03T05:40:36.956" v="459" actId="478"/>
          <ac:picMkLst>
            <pc:docMk/>
            <pc:sldMk cId="0" sldId="256"/>
            <ac:picMk id="13" creationId="{00000000-0000-0000-0000-000000000000}"/>
          </ac:picMkLst>
        </pc:picChg>
      </pc:sldChg>
      <pc:sldMasterChg chg="modSp modSldLayout">
        <pc:chgData name="Miss. RN Kasavo" userId="b2aca543-67c7-489d-a4d5-31a8cec6b64a" providerId="ADAL" clId="{3A0BFDD0-28D3-4C86-92C4-971625F43BFF}" dt="2025-09-03T05:41:22.008" v="462"/>
        <pc:sldMasterMkLst>
          <pc:docMk/>
          <pc:sldMasterMk cId="0" sldId="2147483648"/>
        </pc:sldMasterMkLst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Miss. RN Kasavo" userId="b2aca543-67c7-489d-a4d5-31a8cec6b64a" providerId="ADAL" clId="{3A0BFDD0-28D3-4C86-92C4-971625F43BFF}" dt="2025-09-03T05:41:22.008" v="462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49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1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2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3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6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7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Miss. RN Kasavo" userId="b2aca543-67c7-489d-a4d5-31a8cec6b64a" providerId="ADAL" clId="{3A0BFDD0-28D3-4C86-92C4-971625F43BFF}" dt="2025-09-03T05:41:22.008" v="462"/>
          <pc:sldLayoutMkLst>
            <pc:docMk/>
            <pc:sldMasterMk cId="0" sldId="2147483648"/>
            <pc:sldLayoutMk cId="0" sldId="2147483659"/>
          </pc:sldLayoutMkLst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Miss. RN Kasavo" userId="b2aca543-67c7-489d-a4d5-31a8cec6b64a" providerId="ADAL" clId="{3A0BFDD0-28D3-4C86-92C4-971625F43BFF}" dt="2025-09-03T05:41:22.008" v="462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Miss. RN Kasavo" userId="b2aca543-67c7-489d-a4d5-31a8cec6b64a" providerId="ADAL" clId="{8805C2B1-9041-5AD1-B106-950A3F6AD75D}"/>
    <pc:docChg chg="undo custSel addSld modSld">
      <pc:chgData name="Miss. RN Kasavo" userId="b2aca543-67c7-489d-a4d5-31a8cec6b64a" providerId="ADAL" clId="{8805C2B1-9041-5AD1-B106-950A3F6AD75D}" dt="2025-09-03T07:57:52.720" v="654" actId="1076"/>
      <pc:docMkLst>
        <pc:docMk/>
      </pc:docMkLst>
      <pc:sldChg chg="addSp delSp modSp mod">
        <pc:chgData name="Miss. RN Kasavo" userId="b2aca543-67c7-489d-a4d5-31a8cec6b64a" providerId="ADAL" clId="{8805C2B1-9041-5AD1-B106-950A3F6AD75D}" dt="2025-09-03T07:57:52.720" v="654" actId="1076"/>
        <pc:sldMkLst>
          <pc:docMk/>
          <pc:sldMk cId="0" sldId="256"/>
        </pc:sldMkLst>
        <pc:spChg chg="add del mod">
          <ac:chgData name="Miss. RN Kasavo" userId="b2aca543-67c7-489d-a4d5-31a8cec6b64a" providerId="ADAL" clId="{8805C2B1-9041-5AD1-B106-950A3F6AD75D}" dt="2025-09-03T07:49:16.343" v="629" actId="478"/>
          <ac:spMkLst>
            <pc:docMk/>
            <pc:sldMk cId="0" sldId="256"/>
            <ac:spMk id="2" creationId="{4CC0D404-8DFB-3DF3-CAD6-DE773EF14E5B}"/>
          </ac:spMkLst>
        </pc:spChg>
        <pc:spChg chg="add del mod">
          <ac:chgData name="Miss. RN Kasavo" userId="b2aca543-67c7-489d-a4d5-31a8cec6b64a" providerId="ADAL" clId="{8805C2B1-9041-5AD1-B106-950A3F6AD75D}" dt="2025-09-03T07:13:05.636" v="70" actId="478"/>
          <ac:spMkLst>
            <pc:docMk/>
            <pc:sldMk cId="0" sldId="256"/>
            <ac:spMk id="3" creationId="{ACC6BA1C-D79B-9682-8740-6D1B28E49FD1}"/>
          </ac:spMkLst>
        </pc:spChg>
        <pc:spChg chg="mod">
          <ac:chgData name="Miss. RN Kasavo" userId="b2aca543-67c7-489d-a4d5-31a8cec6b64a" providerId="ADAL" clId="{8805C2B1-9041-5AD1-B106-950A3F6AD75D}" dt="2025-09-03T07:45:19.310" v="609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Miss. RN Kasavo" userId="b2aca543-67c7-489d-a4d5-31a8cec6b64a" providerId="ADAL" clId="{8805C2B1-9041-5AD1-B106-950A3F6AD75D}" dt="2025-09-03T07:30:15.721" v="279" actId="1076"/>
          <ac:spMkLst>
            <pc:docMk/>
            <pc:sldMk cId="0" sldId="256"/>
            <ac:spMk id="17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16.343" v="629" actId="478"/>
          <ac:spMkLst>
            <pc:docMk/>
            <pc:sldMk cId="0" sldId="256"/>
            <ac:spMk id="19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16.343" v="629" actId="478"/>
          <ac:spMkLst>
            <pc:docMk/>
            <pc:sldMk cId="0" sldId="256"/>
            <ac:spMk id="21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16.343" v="629" actId="478"/>
          <ac:spMkLst>
            <pc:docMk/>
            <pc:sldMk cId="0" sldId="256"/>
            <ac:spMk id="22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24.378" v="630" actId="478"/>
          <ac:spMkLst>
            <pc:docMk/>
            <pc:sldMk cId="0" sldId="256"/>
            <ac:spMk id="24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27.727" v="631" actId="478"/>
          <ac:spMkLst>
            <pc:docMk/>
            <pc:sldMk cId="0" sldId="256"/>
            <ac:spMk id="25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26:33.372" v="201" actId="478"/>
          <ac:spMkLst>
            <pc:docMk/>
            <pc:sldMk cId="0" sldId="256"/>
            <ac:spMk id="26" creationId="{00000000-0000-0000-0000-000000000000}"/>
          </ac:spMkLst>
        </pc:spChg>
        <pc:spChg chg="del">
          <ac:chgData name="Miss. RN Kasavo" userId="b2aca543-67c7-489d-a4d5-31a8cec6b64a" providerId="ADAL" clId="{8805C2B1-9041-5AD1-B106-950A3F6AD75D}" dt="2025-09-03T07:13:22.559" v="73" actId="478"/>
          <ac:spMkLst>
            <pc:docMk/>
            <pc:sldMk cId="0" sldId="256"/>
            <ac:spMk id="27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11.770" v="628"/>
          <ac:spMkLst>
            <pc:docMk/>
            <pc:sldMk cId="0" sldId="256"/>
            <ac:spMk id="28" creationId="{00000000-0000-0000-0000-000000000000}"/>
          </ac:spMkLst>
        </pc:spChg>
        <pc:spChg chg="del mod">
          <ac:chgData name="Miss. RN Kasavo" userId="b2aca543-67c7-489d-a4d5-31a8cec6b64a" providerId="ADAL" clId="{8805C2B1-9041-5AD1-B106-950A3F6AD75D}" dt="2025-09-03T07:49:02.800" v="625" actId="478"/>
          <ac:spMkLst>
            <pc:docMk/>
            <pc:sldMk cId="0" sldId="256"/>
            <ac:spMk id="29" creationId="{00000000-0000-0000-0000-000000000000}"/>
          </ac:spMkLst>
        </pc:spChg>
        <pc:spChg chg="mod">
          <ac:chgData name="Miss. RN Kasavo" userId="b2aca543-67c7-489d-a4d5-31a8cec6b64a" providerId="ADAL" clId="{8805C2B1-9041-5AD1-B106-950A3F6AD75D}" dt="2025-09-03T07:57:41.908" v="652" actId="2710"/>
          <ac:spMkLst>
            <pc:docMk/>
            <pc:sldMk cId="0" sldId="256"/>
            <ac:spMk id="30" creationId="{00000000-0000-0000-0000-000000000000}"/>
          </ac:spMkLst>
        </pc:spChg>
        <pc:spChg chg="del">
          <ac:chgData name="Miss. RN Kasavo" userId="b2aca543-67c7-489d-a4d5-31a8cec6b64a" providerId="ADAL" clId="{8805C2B1-9041-5AD1-B106-950A3F6AD75D}" dt="2025-09-03T07:10:05.500" v="0" actId="2660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Miss. RN Kasavo" userId="b2aca543-67c7-489d-a4d5-31a8cec6b64a" providerId="ADAL" clId="{8805C2B1-9041-5AD1-B106-950A3F6AD75D}" dt="2025-09-03T07:57:52.720" v="654" actId="1076"/>
          <ac:spMkLst>
            <pc:docMk/>
            <pc:sldMk cId="0" sldId="256"/>
            <ac:spMk id="32" creationId="{00000000-0000-0000-0000-000000000000}"/>
          </ac:spMkLst>
        </pc:spChg>
        <pc:graphicFrameChg chg="add mod modGraphic">
          <ac:chgData name="Miss. RN Kasavo" userId="b2aca543-67c7-489d-a4d5-31a8cec6b64a" providerId="ADAL" clId="{8805C2B1-9041-5AD1-B106-950A3F6AD75D}" dt="2025-09-03T07:57:47.449" v="653" actId="1076"/>
          <ac:graphicFrameMkLst>
            <pc:docMk/>
            <pc:sldMk cId="0" sldId="256"/>
            <ac:graphicFrameMk id="49" creationId="{2F5A6D76-DE2F-FB03-DD2A-1488927214FF}"/>
          </ac:graphicFrameMkLst>
        </pc:graphicFrameChg>
      </pc:sldChg>
      <pc:sldChg chg="addSp delSp modSp add mod">
        <pc:chgData name="Miss. RN Kasavo" userId="b2aca543-67c7-489d-a4d5-31a8cec6b64a" providerId="ADAL" clId="{8805C2B1-9041-5AD1-B106-950A3F6AD75D}" dt="2025-09-03T07:57:26.854" v="650" actId="2710"/>
        <pc:sldMkLst>
          <pc:docMk/>
          <pc:sldMk cId="798894398" sldId="257"/>
        </pc:sldMkLst>
        <pc:spChg chg="mod topLvl">
          <ac:chgData name="Miss. RN Kasavo" userId="b2aca543-67c7-489d-a4d5-31a8cec6b64a" providerId="ADAL" clId="{8805C2B1-9041-5AD1-B106-950A3F6AD75D}" dt="2025-09-03T07:50:46.619" v="640" actId="1076"/>
          <ac:spMkLst>
            <pc:docMk/>
            <pc:sldMk cId="798894398" sldId="257"/>
            <ac:spMk id="2" creationId="{FAF88AE5-A810-AE65-46D6-CB32270A2BC7}"/>
          </ac:spMkLst>
        </pc:spChg>
        <pc:spChg chg="mod">
          <ac:chgData name="Miss. RN Kasavo" userId="b2aca543-67c7-489d-a4d5-31a8cec6b64a" providerId="ADAL" clId="{8805C2B1-9041-5AD1-B106-950A3F6AD75D}" dt="2025-09-03T07:51:04.415" v="642" actId="1076"/>
          <ac:spMkLst>
            <pc:docMk/>
            <pc:sldMk cId="798894398" sldId="257"/>
            <ac:spMk id="19" creationId="{77C91B02-E9BC-E1CD-F5BA-C9CA41E4F0F5}"/>
          </ac:spMkLst>
        </pc:spChg>
        <pc:spChg chg="mod topLvl">
          <ac:chgData name="Miss. RN Kasavo" userId="b2aca543-67c7-489d-a4d5-31a8cec6b64a" providerId="ADAL" clId="{8805C2B1-9041-5AD1-B106-950A3F6AD75D}" dt="2025-09-03T07:50:46.619" v="640" actId="1076"/>
          <ac:spMkLst>
            <pc:docMk/>
            <pc:sldMk cId="798894398" sldId="257"/>
            <ac:spMk id="21" creationId="{0A2E08FA-15AF-A1B0-F57A-C2F91637144A}"/>
          </ac:spMkLst>
        </pc:spChg>
        <pc:spChg chg="mod topLvl">
          <ac:chgData name="Miss. RN Kasavo" userId="b2aca543-67c7-489d-a4d5-31a8cec6b64a" providerId="ADAL" clId="{8805C2B1-9041-5AD1-B106-950A3F6AD75D}" dt="2025-09-03T07:50:46.619" v="640" actId="1076"/>
          <ac:spMkLst>
            <pc:docMk/>
            <pc:sldMk cId="798894398" sldId="257"/>
            <ac:spMk id="22" creationId="{AE2E58EF-7C7A-386C-AD4D-CD30445DD2CE}"/>
          </ac:spMkLst>
        </pc:spChg>
        <pc:spChg chg="mod">
          <ac:chgData name="Miss. RN Kasavo" userId="b2aca543-67c7-489d-a4d5-31a8cec6b64a" providerId="ADAL" clId="{8805C2B1-9041-5AD1-B106-950A3F6AD75D}" dt="2025-09-03T07:56:33.263" v="643" actId="1076"/>
          <ac:spMkLst>
            <pc:docMk/>
            <pc:sldMk cId="798894398" sldId="257"/>
            <ac:spMk id="24" creationId="{1F908CCF-0215-7CBF-8687-BB6F9899E9D8}"/>
          </ac:spMkLst>
        </pc:spChg>
        <pc:spChg chg="mod">
          <ac:chgData name="Miss. RN Kasavo" userId="b2aca543-67c7-489d-a4d5-31a8cec6b64a" providerId="ADAL" clId="{8805C2B1-9041-5AD1-B106-950A3F6AD75D}" dt="2025-09-03T07:56:36.886" v="644" actId="1076"/>
          <ac:spMkLst>
            <pc:docMk/>
            <pc:sldMk cId="798894398" sldId="257"/>
            <ac:spMk id="25" creationId="{5079DA35-482F-1562-F391-72EC21F01D30}"/>
          </ac:spMkLst>
        </pc:spChg>
        <pc:spChg chg="mod">
          <ac:chgData name="Miss. RN Kasavo" userId="b2aca543-67c7-489d-a4d5-31a8cec6b64a" providerId="ADAL" clId="{8805C2B1-9041-5AD1-B106-950A3F6AD75D}" dt="2025-09-03T07:57:01.934" v="647" actId="1076"/>
          <ac:spMkLst>
            <pc:docMk/>
            <pc:sldMk cId="798894398" sldId="257"/>
            <ac:spMk id="28" creationId="{54CA03E7-251A-6870-A364-8403924B5A91}"/>
          </ac:spMkLst>
        </pc:spChg>
        <pc:spChg chg="mod">
          <ac:chgData name="Miss. RN Kasavo" userId="b2aca543-67c7-489d-a4d5-31a8cec6b64a" providerId="ADAL" clId="{8805C2B1-9041-5AD1-B106-950A3F6AD75D}" dt="2025-09-03T07:56:55.535" v="646" actId="1076"/>
          <ac:spMkLst>
            <pc:docMk/>
            <pc:sldMk cId="798894398" sldId="257"/>
            <ac:spMk id="29" creationId="{97266702-EC53-3CB3-520D-E5BF6B28C1F0}"/>
          </ac:spMkLst>
        </pc:spChg>
        <pc:spChg chg="mod">
          <ac:chgData name="Miss. RN Kasavo" userId="b2aca543-67c7-489d-a4d5-31a8cec6b64a" providerId="ADAL" clId="{8805C2B1-9041-5AD1-B106-950A3F6AD75D}" dt="2025-09-03T07:57:26.854" v="650" actId="2710"/>
          <ac:spMkLst>
            <pc:docMk/>
            <pc:sldMk cId="798894398" sldId="257"/>
            <ac:spMk id="30" creationId="{F0D3B3FE-9E24-2467-3437-98519914EB13}"/>
          </ac:spMkLst>
        </pc:spChg>
        <pc:spChg chg="del">
          <ac:chgData name="Miss. RN Kasavo" userId="b2aca543-67c7-489d-a4d5-31a8cec6b64a" providerId="ADAL" clId="{8805C2B1-9041-5AD1-B106-950A3F6AD75D}" dt="2025-09-03T07:48:42.665" v="623" actId="478"/>
          <ac:spMkLst>
            <pc:docMk/>
            <pc:sldMk cId="798894398" sldId="257"/>
            <ac:spMk id="32" creationId="{76E4942E-CD94-A233-C282-F16AA2189A50}"/>
          </ac:spMkLst>
        </pc:spChg>
        <pc:grpChg chg="add del mod">
          <ac:chgData name="Miss. RN Kasavo" userId="b2aca543-67c7-489d-a4d5-31a8cec6b64a" providerId="ADAL" clId="{8805C2B1-9041-5AD1-B106-950A3F6AD75D}" dt="2025-09-03T07:50:41.500" v="639" actId="165"/>
          <ac:grpSpMkLst>
            <pc:docMk/>
            <pc:sldMk cId="798894398" sldId="257"/>
            <ac:grpSpMk id="3" creationId="{0EF28555-0C69-24BD-6E7F-B6EA93105D18}"/>
          </ac:grpSpMkLst>
        </pc:grpChg>
        <pc:graphicFrameChg chg="del">
          <ac:chgData name="Miss. RN Kasavo" userId="b2aca543-67c7-489d-a4d5-31a8cec6b64a" providerId="ADAL" clId="{8805C2B1-9041-5AD1-B106-950A3F6AD75D}" dt="2025-09-03T07:48:39.767" v="622" actId="478"/>
          <ac:graphicFrameMkLst>
            <pc:docMk/>
            <pc:sldMk cId="798894398" sldId="257"/>
            <ac:graphicFrameMk id="49" creationId="{23015B44-1854-974A-D2D0-28429ED7A25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E85F0-645C-402C-ABCE-983B4B2B97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13CDB-5887-46DE-A8A4-49B9A6DAB1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000" b="1" dirty="0"/>
            <a:t>Heavy metals, dyes, and other pollutants pose significant risks to ecosystems, water resources, and human health.</a:t>
          </a:r>
        </a:p>
      </dgm:t>
    </dgm:pt>
    <dgm:pt modelId="{DF4E2DD9-03F0-447D-A960-7F44139386AD}" type="parTrans" cxnId="{ABB28476-E6A8-4B6E-8E05-CA9EE086B979}">
      <dgm:prSet/>
      <dgm:spPr/>
      <dgm:t>
        <a:bodyPr/>
        <a:lstStyle/>
        <a:p>
          <a:endParaRPr lang="en-US" sz="3600" b="1"/>
        </a:p>
      </dgm:t>
    </dgm:pt>
    <dgm:pt modelId="{3C22EF69-6D5F-4A6F-BA62-EA04C70A0E06}" type="sibTrans" cxnId="{ABB28476-E6A8-4B6E-8E05-CA9EE086B979}">
      <dgm:prSet/>
      <dgm:spPr/>
      <dgm:t>
        <a:bodyPr/>
        <a:lstStyle/>
        <a:p>
          <a:pPr>
            <a:lnSpc>
              <a:spcPct val="100000"/>
            </a:lnSpc>
          </a:pPr>
          <a:endParaRPr lang="en-US" sz="3600" b="1"/>
        </a:p>
      </dgm:t>
    </dgm:pt>
    <dgm:pt modelId="{B0CFD78E-A345-498F-9321-AABCBCFC1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000" b="1" dirty="0"/>
            <a:t>Developing effective remediation materials is therefore a critical research priority. </a:t>
          </a:r>
        </a:p>
      </dgm:t>
    </dgm:pt>
    <dgm:pt modelId="{403580B3-03B3-4AD7-9DDB-BEF359703511}" type="parTrans" cxnId="{7F10F00C-831A-4F1E-8E08-6D259C6734EB}">
      <dgm:prSet/>
      <dgm:spPr/>
      <dgm:t>
        <a:bodyPr/>
        <a:lstStyle/>
        <a:p>
          <a:endParaRPr lang="en-US" sz="3600" b="1"/>
        </a:p>
      </dgm:t>
    </dgm:pt>
    <dgm:pt modelId="{33891FB0-FC6F-402D-B5EB-EB3482E02D12}" type="sibTrans" cxnId="{7F10F00C-831A-4F1E-8E08-6D259C6734EB}">
      <dgm:prSet/>
      <dgm:spPr/>
      <dgm:t>
        <a:bodyPr/>
        <a:lstStyle/>
        <a:p>
          <a:pPr>
            <a:lnSpc>
              <a:spcPct val="100000"/>
            </a:lnSpc>
          </a:pPr>
          <a:endParaRPr lang="en-US" sz="3600" b="1"/>
        </a:p>
      </dgm:t>
    </dgm:pt>
    <dgm:pt modelId="{C677EF68-7D80-4C28-B1FE-516564E26D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000" b="1" dirty="0"/>
            <a:t>Among the tested materials, polymers are widely recognized for their efficiency in removing contaminants from aqueous solutions.</a:t>
          </a:r>
        </a:p>
      </dgm:t>
    </dgm:pt>
    <dgm:pt modelId="{0253087B-970D-4B5E-AF1D-C857C32E4E92}" type="parTrans" cxnId="{BEC9796B-73B3-4F0A-84BE-01760F8F697A}">
      <dgm:prSet/>
      <dgm:spPr/>
      <dgm:t>
        <a:bodyPr/>
        <a:lstStyle/>
        <a:p>
          <a:endParaRPr lang="en-US" sz="3600" b="1"/>
        </a:p>
      </dgm:t>
    </dgm:pt>
    <dgm:pt modelId="{C7C281F9-C25D-4537-B48D-92A772C22474}" type="sibTrans" cxnId="{BEC9796B-73B3-4F0A-84BE-01760F8F697A}">
      <dgm:prSet/>
      <dgm:spPr/>
      <dgm:t>
        <a:bodyPr/>
        <a:lstStyle/>
        <a:p>
          <a:pPr>
            <a:lnSpc>
              <a:spcPct val="100000"/>
            </a:lnSpc>
          </a:pPr>
          <a:endParaRPr lang="en-US" sz="3600" b="1"/>
        </a:p>
      </dgm:t>
    </dgm:pt>
    <dgm:pt modelId="{07046C43-E21A-4CB8-9435-10E389E12D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000" b="1" dirty="0"/>
            <a:t>Biochar, a carbon-rich material produced from waste biomass such as food and plant residues, is a promising low-cost adsorbent. </a:t>
          </a:r>
        </a:p>
      </dgm:t>
    </dgm:pt>
    <dgm:pt modelId="{0C8A9FDC-2F7E-4786-A484-747ACE90D9C6}" type="parTrans" cxnId="{2D35D72B-BD3B-4F17-B5F7-7D08FACEBC59}">
      <dgm:prSet/>
      <dgm:spPr/>
      <dgm:t>
        <a:bodyPr/>
        <a:lstStyle/>
        <a:p>
          <a:endParaRPr lang="en-US" sz="3600" b="1"/>
        </a:p>
      </dgm:t>
    </dgm:pt>
    <dgm:pt modelId="{DD456639-EE5E-427A-9F11-DB39285E62A3}" type="sibTrans" cxnId="{2D35D72B-BD3B-4F17-B5F7-7D08FACEBC59}">
      <dgm:prSet/>
      <dgm:spPr/>
      <dgm:t>
        <a:bodyPr/>
        <a:lstStyle/>
        <a:p>
          <a:pPr>
            <a:lnSpc>
              <a:spcPct val="100000"/>
            </a:lnSpc>
          </a:pPr>
          <a:endParaRPr lang="en-US" sz="3600" b="1"/>
        </a:p>
      </dgm:t>
    </dgm:pt>
    <dgm:pt modelId="{84C36CE1-ABD5-497F-BE15-439EE97532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000" b="1" dirty="0"/>
            <a:t>Combining biochar with polymers to form composite materials offers enhanced adsorption properties, enabling more efficient removal of pollutants from water and wastewater.</a:t>
          </a:r>
        </a:p>
      </dgm:t>
    </dgm:pt>
    <dgm:pt modelId="{7A51ABCC-EFB3-417A-A64B-6DBBDBAD5CB0}" type="parTrans" cxnId="{FFE70471-5058-4702-A64C-6750FA088228}">
      <dgm:prSet/>
      <dgm:spPr/>
      <dgm:t>
        <a:bodyPr/>
        <a:lstStyle/>
        <a:p>
          <a:endParaRPr lang="en-US" sz="3600" b="1"/>
        </a:p>
      </dgm:t>
    </dgm:pt>
    <dgm:pt modelId="{FB1E49E2-DBA0-4471-9C45-D81C2692B270}" type="sibTrans" cxnId="{FFE70471-5058-4702-A64C-6750FA088228}">
      <dgm:prSet/>
      <dgm:spPr/>
      <dgm:t>
        <a:bodyPr/>
        <a:lstStyle/>
        <a:p>
          <a:endParaRPr lang="en-US" sz="3600" b="1"/>
        </a:p>
      </dgm:t>
    </dgm:pt>
    <dgm:pt modelId="{E977D622-A473-43EB-98FE-041065045CDF}" type="pres">
      <dgm:prSet presAssocID="{8A0E85F0-645C-402C-ABCE-983B4B2B9788}" presName="root" presStyleCnt="0">
        <dgm:presLayoutVars>
          <dgm:dir/>
          <dgm:resizeHandles val="exact"/>
        </dgm:presLayoutVars>
      </dgm:prSet>
      <dgm:spPr/>
    </dgm:pt>
    <dgm:pt modelId="{D914B00A-F891-4CA6-9D71-9A4872EF599F}" type="pres">
      <dgm:prSet presAssocID="{53A13CDB-5887-46DE-A8A4-49B9A6DAB1F9}" presName="compNode" presStyleCnt="0"/>
      <dgm:spPr/>
    </dgm:pt>
    <dgm:pt modelId="{2BF0DD84-F817-4DCE-A325-075C70D3AF86}" type="pres">
      <dgm:prSet presAssocID="{53A13CDB-5887-46DE-A8A4-49B9A6DAB1F9}" presName="bgRect" presStyleLbl="bgShp" presStyleIdx="0" presStyleCnt="5" custLinFactY="-100000" custLinFactNeighborX="8193" custLinFactNeighborY="-168263"/>
      <dgm:spPr/>
    </dgm:pt>
    <dgm:pt modelId="{3ED42495-8F1B-40C5-A11C-00E33DB29C2D}" type="pres">
      <dgm:prSet presAssocID="{53A13CDB-5887-46DE-A8A4-49B9A6DAB1F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792F8E8-C831-4FE3-9917-CFD95B0B4A94}" type="pres">
      <dgm:prSet presAssocID="{53A13CDB-5887-46DE-A8A4-49B9A6DAB1F9}" presName="spaceRect" presStyleCnt="0"/>
      <dgm:spPr/>
    </dgm:pt>
    <dgm:pt modelId="{F0B732B1-59F6-432B-93BE-D29CD3BCCA6C}" type="pres">
      <dgm:prSet presAssocID="{53A13CDB-5887-46DE-A8A4-49B9A6DAB1F9}" presName="parTx" presStyleLbl="revTx" presStyleIdx="0" presStyleCnt="5">
        <dgm:presLayoutVars>
          <dgm:chMax val="0"/>
          <dgm:chPref val="0"/>
        </dgm:presLayoutVars>
      </dgm:prSet>
      <dgm:spPr/>
    </dgm:pt>
    <dgm:pt modelId="{021BDC8A-5385-48EB-B657-4A1D0A8CF563}" type="pres">
      <dgm:prSet presAssocID="{3C22EF69-6D5F-4A6F-BA62-EA04C70A0E06}" presName="sibTrans" presStyleCnt="0"/>
      <dgm:spPr/>
    </dgm:pt>
    <dgm:pt modelId="{AF2171BE-C4C5-4FD7-A6D3-751987235949}" type="pres">
      <dgm:prSet presAssocID="{B0CFD78E-A345-498F-9321-AABCBCFC16B0}" presName="compNode" presStyleCnt="0"/>
      <dgm:spPr/>
    </dgm:pt>
    <dgm:pt modelId="{A9DBBF09-B9FB-4043-8854-D0EF5A7BDE29}" type="pres">
      <dgm:prSet presAssocID="{B0CFD78E-A345-498F-9321-AABCBCFC16B0}" presName="bgRect" presStyleLbl="bgShp" presStyleIdx="1" presStyleCnt="5"/>
      <dgm:spPr/>
    </dgm:pt>
    <dgm:pt modelId="{C2D67874-9CEB-401E-8992-CFE5C9496479}" type="pres">
      <dgm:prSet presAssocID="{B0CFD78E-A345-498F-9321-AABCBCFC16B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6656CFA-ACB8-4748-8906-8F3C8C36C21B}" type="pres">
      <dgm:prSet presAssocID="{B0CFD78E-A345-498F-9321-AABCBCFC16B0}" presName="spaceRect" presStyleCnt="0"/>
      <dgm:spPr/>
    </dgm:pt>
    <dgm:pt modelId="{4B71E6AB-3D12-40D6-9538-652384336A00}" type="pres">
      <dgm:prSet presAssocID="{B0CFD78E-A345-498F-9321-AABCBCFC16B0}" presName="parTx" presStyleLbl="revTx" presStyleIdx="1" presStyleCnt="5">
        <dgm:presLayoutVars>
          <dgm:chMax val="0"/>
          <dgm:chPref val="0"/>
        </dgm:presLayoutVars>
      </dgm:prSet>
      <dgm:spPr/>
    </dgm:pt>
    <dgm:pt modelId="{500D13F3-EF19-4096-BB87-25DF00D40052}" type="pres">
      <dgm:prSet presAssocID="{33891FB0-FC6F-402D-B5EB-EB3482E02D12}" presName="sibTrans" presStyleCnt="0"/>
      <dgm:spPr/>
    </dgm:pt>
    <dgm:pt modelId="{22F822B0-9C3B-47B3-B03A-EA7B54D0E2E5}" type="pres">
      <dgm:prSet presAssocID="{C677EF68-7D80-4C28-B1FE-516564E26DE1}" presName="compNode" presStyleCnt="0"/>
      <dgm:spPr/>
    </dgm:pt>
    <dgm:pt modelId="{2D0F7DB9-87A4-4DAB-B50C-DE761CD07C03}" type="pres">
      <dgm:prSet presAssocID="{C677EF68-7D80-4C28-B1FE-516564E26DE1}" presName="bgRect" presStyleLbl="bgShp" presStyleIdx="2" presStyleCnt="5"/>
      <dgm:spPr/>
    </dgm:pt>
    <dgm:pt modelId="{FE59395C-3801-4567-8F48-A23D97585959}" type="pres">
      <dgm:prSet presAssocID="{C677EF68-7D80-4C28-B1FE-516564E26DE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A7EFD7CF-9F41-4BA2-8355-95CBD308B961}" type="pres">
      <dgm:prSet presAssocID="{C677EF68-7D80-4C28-B1FE-516564E26DE1}" presName="spaceRect" presStyleCnt="0"/>
      <dgm:spPr/>
    </dgm:pt>
    <dgm:pt modelId="{45C84268-BBE7-43D3-B84A-E9F5CCBEBA53}" type="pres">
      <dgm:prSet presAssocID="{C677EF68-7D80-4C28-B1FE-516564E26DE1}" presName="parTx" presStyleLbl="revTx" presStyleIdx="2" presStyleCnt="5">
        <dgm:presLayoutVars>
          <dgm:chMax val="0"/>
          <dgm:chPref val="0"/>
        </dgm:presLayoutVars>
      </dgm:prSet>
      <dgm:spPr/>
    </dgm:pt>
    <dgm:pt modelId="{BF9AEC44-673C-4DC5-B443-44A6222B09BF}" type="pres">
      <dgm:prSet presAssocID="{C7C281F9-C25D-4537-B48D-92A772C22474}" presName="sibTrans" presStyleCnt="0"/>
      <dgm:spPr/>
    </dgm:pt>
    <dgm:pt modelId="{B6A6EFB4-B023-4ACD-BADF-0F1541C22761}" type="pres">
      <dgm:prSet presAssocID="{07046C43-E21A-4CB8-9435-10E389E12DF8}" presName="compNode" presStyleCnt="0"/>
      <dgm:spPr/>
    </dgm:pt>
    <dgm:pt modelId="{37FC0ABD-3934-4543-B666-A6414D44DE4E}" type="pres">
      <dgm:prSet presAssocID="{07046C43-E21A-4CB8-9435-10E389E12DF8}" presName="bgRect" presStyleLbl="bgShp" presStyleIdx="3" presStyleCnt="5"/>
      <dgm:spPr/>
    </dgm:pt>
    <dgm:pt modelId="{720E8995-46B3-4950-B982-36C4CAC691EB}" type="pres">
      <dgm:prSet presAssocID="{07046C43-E21A-4CB8-9435-10E389E12D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5121E073-11AE-4432-BEA0-2DF9D04D1992}" type="pres">
      <dgm:prSet presAssocID="{07046C43-E21A-4CB8-9435-10E389E12DF8}" presName="spaceRect" presStyleCnt="0"/>
      <dgm:spPr/>
    </dgm:pt>
    <dgm:pt modelId="{15CE2085-0642-4DFB-A5AD-19AA5BF804C5}" type="pres">
      <dgm:prSet presAssocID="{07046C43-E21A-4CB8-9435-10E389E12DF8}" presName="parTx" presStyleLbl="revTx" presStyleIdx="3" presStyleCnt="5">
        <dgm:presLayoutVars>
          <dgm:chMax val="0"/>
          <dgm:chPref val="0"/>
        </dgm:presLayoutVars>
      </dgm:prSet>
      <dgm:spPr/>
    </dgm:pt>
    <dgm:pt modelId="{7EC5E9F7-38C7-4749-86D5-4CF020853806}" type="pres">
      <dgm:prSet presAssocID="{DD456639-EE5E-427A-9F11-DB39285E62A3}" presName="sibTrans" presStyleCnt="0"/>
      <dgm:spPr/>
    </dgm:pt>
    <dgm:pt modelId="{561C0861-3BF3-4439-B476-71BD1F453041}" type="pres">
      <dgm:prSet presAssocID="{84C36CE1-ABD5-497F-BE15-439EE9753287}" presName="compNode" presStyleCnt="0"/>
      <dgm:spPr/>
    </dgm:pt>
    <dgm:pt modelId="{4C070C1B-BD4D-4077-91BB-E853CB7C4DF4}" type="pres">
      <dgm:prSet presAssocID="{84C36CE1-ABD5-497F-BE15-439EE9753287}" presName="bgRect" presStyleLbl="bgShp" presStyleIdx="4" presStyleCnt="5"/>
      <dgm:spPr/>
    </dgm:pt>
    <dgm:pt modelId="{10EA8173-304C-4AF7-B4BB-149AB4D1C0B7}" type="pres">
      <dgm:prSet presAssocID="{84C36CE1-ABD5-497F-BE15-439EE975328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28B0BCF2-373E-459D-9646-276AB3D28564}" type="pres">
      <dgm:prSet presAssocID="{84C36CE1-ABD5-497F-BE15-439EE9753287}" presName="spaceRect" presStyleCnt="0"/>
      <dgm:spPr/>
    </dgm:pt>
    <dgm:pt modelId="{806BC311-5536-4D2A-BD0E-28D07919A3EE}" type="pres">
      <dgm:prSet presAssocID="{84C36CE1-ABD5-497F-BE15-439EE975328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F10F00C-831A-4F1E-8E08-6D259C6734EB}" srcId="{8A0E85F0-645C-402C-ABCE-983B4B2B9788}" destId="{B0CFD78E-A345-498F-9321-AABCBCFC16B0}" srcOrd="1" destOrd="0" parTransId="{403580B3-03B3-4AD7-9DDB-BEF359703511}" sibTransId="{33891FB0-FC6F-402D-B5EB-EB3482E02D12}"/>
    <dgm:cxn modelId="{A8F0820F-2180-6341-9AA1-77E3BCE4F9C9}" type="presOf" srcId="{84C36CE1-ABD5-497F-BE15-439EE9753287}" destId="{806BC311-5536-4D2A-BD0E-28D07919A3EE}" srcOrd="0" destOrd="0" presId="urn:microsoft.com/office/officeart/2018/2/layout/IconVerticalSolidList"/>
    <dgm:cxn modelId="{D90A351A-B163-1B48-B2E1-870912AE3C47}" type="presOf" srcId="{C677EF68-7D80-4C28-B1FE-516564E26DE1}" destId="{45C84268-BBE7-43D3-B84A-E9F5CCBEBA53}" srcOrd="0" destOrd="0" presId="urn:microsoft.com/office/officeart/2018/2/layout/IconVerticalSolidList"/>
    <dgm:cxn modelId="{E0DE6E1D-F8F1-0E49-BFDC-40EB8FD53B33}" type="presOf" srcId="{B0CFD78E-A345-498F-9321-AABCBCFC16B0}" destId="{4B71E6AB-3D12-40D6-9538-652384336A00}" srcOrd="0" destOrd="0" presId="urn:microsoft.com/office/officeart/2018/2/layout/IconVerticalSolidList"/>
    <dgm:cxn modelId="{2D35D72B-BD3B-4F17-B5F7-7D08FACEBC59}" srcId="{8A0E85F0-645C-402C-ABCE-983B4B2B9788}" destId="{07046C43-E21A-4CB8-9435-10E389E12DF8}" srcOrd="3" destOrd="0" parTransId="{0C8A9FDC-2F7E-4786-A484-747ACE90D9C6}" sibTransId="{DD456639-EE5E-427A-9F11-DB39285E62A3}"/>
    <dgm:cxn modelId="{BEC9796B-73B3-4F0A-84BE-01760F8F697A}" srcId="{8A0E85F0-645C-402C-ABCE-983B4B2B9788}" destId="{C677EF68-7D80-4C28-B1FE-516564E26DE1}" srcOrd="2" destOrd="0" parTransId="{0253087B-970D-4B5E-AF1D-C857C32E4E92}" sibTransId="{C7C281F9-C25D-4537-B48D-92A772C22474}"/>
    <dgm:cxn modelId="{FFE70471-5058-4702-A64C-6750FA088228}" srcId="{8A0E85F0-645C-402C-ABCE-983B4B2B9788}" destId="{84C36CE1-ABD5-497F-BE15-439EE9753287}" srcOrd="4" destOrd="0" parTransId="{7A51ABCC-EFB3-417A-A64B-6DBBDBAD5CB0}" sibTransId="{FB1E49E2-DBA0-4471-9C45-D81C2692B270}"/>
    <dgm:cxn modelId="{ABB28476-E6A8-4B6E-8E05-CA9EE086B979}" srcId="{8A0E85F0-645C-402C-ABCE-983B4B2B9788}" destId="{53A13CDB-5887-46DE-A8A4-49B9A6DAB1F9}" srcOrd="0" destOrd="0" parTransId="{DF4E2DD9-03F0-447D-A960-7F44139386AD}" sibTransId="{3C22EF69-6D5F-4A6F-BA62-EA04C70A0E06}"/>
    <dgm:cxn modelId="{C38EA27A-BA78-E74F-B690-A02F79CAC78B}" type="presOf" srcId="{07046C43-E21A-4CB8-9435-10E389E12DF8}" destId="{15CE2085-0642-4DFB-A5AD-19AA5BF804C5}" srcOrd="0" destOrd="0" presId="urn:microsoft.com/office/officeart/2018/2/layout/IconVerticalSolidList"/>
    <dgm:cxn modelId="{9A731788-D433-E74A-BE46-41B8A4F1C2D9}" type="presOf" srcId="{53A13CDB-5887-46DE-A8A4-49B9A6DAB1F9}" destId="{F0B732B1-59F6-432B-93BE-D29CD3BCCA6C}" srcOrd="0" destOrd="0" presId="urn:microsoft.com/office/officeart/2018/2/layout/IconVerticalSolidList"/>
    <dgm:cxn modelId="{652538A1-8A55-EB4A-87C3-24AFA3A7FAF1}" type="presOf" srcId="{8A0E85F0-645C-402C-ABCE-983B4B2B9788}" destId="{E977D622-A473-43EB-98FE-041065045CDF}" srcOrd="0" destOrd="0" presId="urn:microsoft.com/office/officeart/2018/2/layout/IconVerticalSolidList"/>
    <dgm:cxn modelId="{CF7FCAEF-2FDD-0D4C-A65F-35C596482A60}" type="presParOf" srcId="{E977D622-A473-43EB-98FE-041065045CDF}" destId="{D914B00A-F891-4CA6-9D71-9A4872EF599F}" srcOrd="0" destOrd="0" presId="urn:microsoft.com/office/officeart/2018/2/layout/IconVerticalSolidList"/>
    <dgm:cxn modelId="{80180F9D-4B29-E245-8E2A-253EAD3353A2}" type="presParOf" srcId="{D914B00A-F891-4CA6-9D71-9A4872EF599F}" destId="{2BF0DD84-F817-4DCE-A325-075C70D3AF86}" srcOrd="0" destOrd="0" presId="urn:microsoft.com/office/officeart/2018/2/layout/IconVerticalSolidList"/>
    <dgm:cxn modelId="{94072D6E-193C-B74F-B8A8-83E851CE2E66}" type="presParOf" srcId="{D914B00A-F891-4CA6-9D71-9A4872EF599F}" destId="{3ED42495-8F1B-40C5-A11C-00E33DB29C2D}" srcOrd="1" destOrd="0" presId="urn:microsoft.com/office/officeart/2018/2/layout/IconVerticalSolidList"/>
    <dgm:cxn modelId="{3B168C7E-D7F1-E946-8907-293AA31B0890}" type="presParOf" srcId="{D914B00A-F891-4CA6-9D71-9A4872EF599F}" destId="{1792F8E8-C831-4FE3-9917-CFD95B0B4A94}" srcOrd="2" destOrd="0" presId="urn:microsoft.com/office/officeart/2018/2/layout/IconVerticalSolidList"/>
    <dgm:cxn modelId="{E469DC19-CA33-6841-9705-75898E0F2E9D}" type="presParOf" srcId="{D914B00A-F891-4CA6-9D71-9A4872EF599F}" destId="{F0B732B1-59F6-432B-93BE-D29CD3BCCA6C}" srcOrd="3" destOrd="0" presId="urn:microsoft.com/office/officeart/2018/2/layout/IconVerticalSolidList"/>
    <dgm:cxn modelId="{B5CA0B9B-DA27-4542-9D83-430D724B1EF9}" type="presParOf" srcId="{E977D622-A473-43EB-98FE-041065045CDF}" destId="{021BDC8A-5385-48EB-B657-4A1D0A8CF563}" srcOrd="1" destOrd="0" presId="urn:microsoft.com/office/officeart/2018/2/layout/IconVerticalSolidList"/>
    <dgm:cxn modelId="{FCC61DBC-C630-304B-A900-AA86BAA7910B}" type="presParOf" srcId="{E977D622-A473-43EB-98FE-041065045CDF}" destId="{AF2171BE-C4C5-4FD7-A6D3-751987235949}" srcOrd="2" destOrd="0" presId="urn:microsoft.com/office/officeart/2018/2/layout/IconVerticalSolidList"/>
    <dgm:cxn modelId="{7C48DDB3-67D8-F342-BBD2-3191380B2D15}" type="presParOf" srcId="{AF2171BE-C4C5-4FD7-A6D3-751987235949}" destId="{A9DBBF09-B9FB-4043-8854-D0EF5A7BDE29}" srcOrd="0" destOrd="0" presId="urn:microsoft.com/office/officeart/2018/2/layout/IconVerticalSolidList"/>
    <dgm:cxn modelId="{9A862E6E-8F3A-2F42-98F8-931947EE2073}" type="presParOf" srcId="{AF2171BE-C4C5-4FD7-A6D3-751987235949}" destId="{C2D67874-9CEB-401E-8992-CFE5C9496479}" srcOrd="1" destOrd="0" presId="urn:microsoft.com/office/officeart/2018/2/layout/IconVerticalSolidList"/>
    <dgm:cxn modelId="{1A001486-C2E2-6549-8E91-EAFBC5D06DFA}" type="presParOf" srcId="{AF2171BE-C4C5-4FD7-A6D3-751987235949}" destId="{C6656CFA-ACB8-4748-8906-8F3C8C36C21B}" srcOrd="2" destOrd="0" presId="urn:microsoft.com/office/officeart/2018/2/layout/IconVerticalSolidList"/>
    <dgm:cxn modelId="{FBB4ACBD-E01E-C547-B6C4-9F2FCE256B9F}" type="presParOf" srcId="{AF2171BE-C4C5-4FD7-A6D3-751987235949}" destId="{4B71E6AB-3D12-40D6-9538-652384336A00}" srcOrd="3" destOrd="0" presId="urn:microsoft.com/office/officeart/2018/2/layout/IconVerticalSolidList"/>
    <dgm:cxn modelId="{29263E0B-5F24-C345-BC3B-A57EA2FD0F25}" type="presParOf" srcId="{E977D622-A473-43EB-98FE-041065045CDF}" destId="{500D13F3-EF19-4096-BB87-25DF00D40052}" srcOrd="3" destOrd="0" presId="urn:microsoft.com/office/officeart/2018/2/layout/IconVerticalSolidList"/>
    <dgm:cxn modelId="{9C5C8198-2916-674F-921C-AD6CBEE4426F}" type="presParOf" srcId="{E977D622-A473-43EB-98FE-041065045CDF}" destId="{22F822B0-9C3B-47B3-B03A-EA7B54D0E2E5}" srcOrd="4" destOrd="0" presId="urn:microsoft.com/office/officeart/2018/2/layout/IconVerticalSolidList"/>
    <dgm:cxn modelId="{7D5F079D-212B-234C-84C5-5A654CCF86EC}" type="presParOf" srcId="{22F822B0-9C3B-47B3-B03A-EA7B54D0E2E5}" destId="{2D0F7DB9-87A4-4DAB-B50C-DE761CD07C03}" srcOrd="0" destOrd="0" presId="urn:microsoft.com/office/officeart/2018/2/layout/IconVerticalSolidList"/>
    <dgm:cxn modelId="{C680A210-C9B5-6E40-B985-2B502C9FE9E8}" type="presParOf" srcId="{22F822B0-9C3B-47B3-B03A-EA7B54D0E2E5}" destId="{FE59395C-3801-4567-8F48-A23D97585959}" srcOrd="1" destOrd="0" presId="urn:microsoft.com/office/officeart/2018/2/layout/IconVerticalSolidList"/>
    <dgm:cxn modelId="{339DFA28-52A6-264C-8472-E0D34DC12588}" type="presParOf" srcId="{22F822B0-9C3B-47B3-B03A-EA7B54D0E2E5}" destId="{A7EFD7CF-9F41-4BA2-8355-95CBD308B961}" srcOrd="2" destOrd="0" presId="urn:microsoft.com/office/officeart/2018/2/layout/IconVerticalSolidList"/>
    <dgm:cxn modelId="{7C6BE383-F33D-1040-B828-4EB780FB4EE1}" type="presParOf" srcId="{22F822B0-9C3B-47B3-B03A-EA7B54D0E2E5}" destId="{45C84268-BBE7-43D3-B84A-E9F5CCBEBA53}" srcOrd="3" destOrd="0" presId="urn:microsoft.com/office/officeart/2018/2/layout/IconVerticalSolidList"/>
    <dgm:cxn modelId="{331353F6-CD05-E843-90B6-245EC8BF513C}" type="presParOf" srcId="{E977D622-A473-43EB-98FE-041065045CDF}" destId="{BF9AEC44-673C-4DC5-B443-44A6222B09BF}" srcOrd="5" destOrd="0" presId="urn:microsoft.com/office/officeart/2018/2/layout/IconVerticalSolidList"/>
    <dgm:cxn modelId="{C12EEF1E-0043-694D-AC98-2885F39F69E0}" type="presParOf" srcId="{E977D622-A473-43EB-98FE-041065045CDF}" destId="{B6A6EFB4-B023-4ACD-BADF-0F1541C22761}" srcOrd="6" destOrd="0" presId="urn:microsoft.com/office/officeart/2018/2/layout/IconVerticalSolidList"/>
    <dgm:cxn modelId="{BBA38338-55D5-DC45-A2E1-B453233A857B}" type="presParOf" srcId="{B6A6EFB4-B023-4ACD-BADF-0F1541C22761}" destId="{37FC0ABD-3934-4543-B666-A6414D44DE4E}" srcOrd="0" destOrd="0" presId="urn:microsoft.com/office/officeart/2018/2/layout/IconVerticalSolidList"/>
    <dgm:cxn modelId="{44578A3A-F6F0-8F45-96E1-822C6353556A}" type="presParOf" srcId="{B6A6EFB4-B023-4ACD-BADF-0F1541C22761}" destId="{720E8995-46B3-4950-B982-36C4CAC691EB}" srcOrd="1" destOrd="0" presId="urn:microsoft.com/office/officeart/2018/2/layout/IconVerticalSolidList"/>
    <dgm:cxn modelId="{FB35F08A-779E-AA49-A603-A4B60CCA0459}" type="presParOf" srcId="{B6A6EFB4-B023-4ACD-BADF-0F1541C22761}" destId="{5121E073-11AE-4432-BEA0-2DF9D04D1992}" srcOrd="2" destOrd="0" presId="urn:microsoft.com/office/officeart/2018/2/layout/IconVerticalSolidList"/>
    <dgm:cxn modelId="{B157F0AB-502A-E14C-81B0-B7B449043359}" type="presParOf" srcId="{B6A6EFB4-B023-4ACD-BADF-0F1541C22761}" destId="{15CE2085-0642-4DFB-A5AD-19AA5BF804C5}" srcOrd="3" destOrd="0" presId="urn:microsoft.com/office/officeart/2018/2/layout/IconVerticalSolidList"/>
    <dgm:cxn modelId="{F24F44C0-5C8E-2B45-9B00-7ACE0F60CDEC}" type="presParOf" srcId="{E977D622-A473-43EB-98FE-041065045CDF}" destId="{7EC5E9F7-38C7-4749-86D5-4CF020853806}" srcOrd="7" destOrd="0" presId="urn:microsoft.com/office/officeart/2018/2/layout/IconVerticalSolidList"/>
    <dgm:cxn modelId="{A3FB29D4-F602-FD4B-8409-E9EB1688501D}" type="presParOf" srcId="{E977D622-A473-43EB-98FE-041065045CDF}" destId="{561C0861-3BF3-4439-B476-71BD1F453041}" srcOrd="8" destOrd="0" presId="urn:microsoft.com/office/officeart/2018/2/layout/IconVerticalSolidList"/>
    <dgm:cxn modelId="{80D5615F-E173-3C4F-8620-9B0D47E634AB}" type="presParOf" srcId="{561C0861-3BF3-4439-B476-71BD1F453041}" destId="{4C070C1B-BD4D-4077-91BB-E853CB7C4DF4}" srcOrd="0" destOrd="0" presId="urn:microsoft.com/office/officeart/2018/2/layout/IconVerticalSolidList"/>
    <dgm:cxn modelId="{78500985-C11E-B549-9B4D-F5284217598D}" type="presParOf" srcId="{561C0861-3BF3-4439-B476-71BD1F453041}" destId="{10EA8173-304C-4AF7-B4BB-149AB4D1C0B7}" srcOrd="1" destOrd="0" presId="urn:microsoft.com/office/officeart/2018/2/layout/IconVerticalSolidList"/>
    <dgm:cxn modelId="{BDD78038-5819-EC4E-9536-1291CC1D5FD8}" type="presParOf" srcId="{561C0861-3BF3-4439-B476-71BD1F453041}" destId="{28B0BCF2-373E-459D-9646-276AB3D28564}" srcOrd="2" destOrd="0" presId="urn:microsoft.com/office/officeart/2018/2/layout/IconVerticalSolidList"/>
    <dgm:cxn modelId="{344E8AC9-8C0B-B547-8DF8-EB94A707BAD2}" type="presParOf" srcId="{561C0861-3BF3-4439-B476-71BD1F453041}" destId="{806BC311-5536-4D2A-BD0E-28D07919A3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DD84-F817-4DCE-A325-075C70D3AF86}">
      <dsp:nvSpPr>
        <dsp:cNvPr id="0" name=""/>
        <dsp:cNvSpPr/>
      </dsp:nvSpPr>
      <dsp:spPr>
        <a:xfrm>
          <a:off x="0" y="0"/>
          <a:ext cx="47625000" cy="323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42495-8F1B-40C5-A11C-00E33DB29C2D}">
      <dsp:nvSpPr>
        <dsp:cNvPr id="0" name=""/>
        <dsp:cNvSpPr/>
      </dsp:nvSpPr>
      <dsp:spPr>
        <a:xfrm>
          <a:off x="978112" y="742702"/>
          <a:ext cx="1778386" cy="1778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32B1-59F6-432B-93BE-D29CD3BCCA6C}">
      <dsp:nvSpPr>
        <dsp:cNvPr id="0" name=""/>
        <dsp:cNvSpPr/>
      </dsp:nvSpPr>
      <dsp:spPr>
        <a:xfrm>
          <a:off x="3734612" y="15180"/>
          <a:ext cx="43890387" cy="323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5" tIns="342205" rIns="342205" bIns="342205" numCol="1" spcCol="1270" anchor="ctr" anchorCtr="0">
          <a:noAutofit/>
        </a:bodyPr>
        <a:lstStyle/>
        <a:p>
          <a:pPr marL="0" lvl="0" indent="0" algn="l" defTabSz="3556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/>
            <a:t>Heavy metals, dyes, and other pollutants pose significant risks to ecosystems, water resources, and human health.</a:t>
          </a:r>
        </a:p>
      </dsp:txBody>
      <dsp:txXfrm>
        <a:off x="3734612" y="15180"/>
        <a:ext cx="43890387" cy="3233430"/>
      </dsp:txXfrm>
    </dsp:sp>
    <dsp:sp modelId="{A9DBBF09-B9FB-4043-8854-D0EF5A7BDE29}">
      <dsp:nvSpPr>
        <dsp:cNvPr id="0" name=""/>
        <dsp:cNvSpPr/>
      </dsp:nvSpPr>
      <dsp:spPr>
        <a:xfrm>
          <a:off x="0" y="4056968"/>
          <a:ext cx="47625000" cy="323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67874-9CEB-401E-8992-CFE5C9496479}">
      <dsp:nvSpPr>
        <dsp:cNvPr id="0" name=""/>
        <dsp:cNvSpPr/>
      </dsp:nvSpPr>
      <dsp:spPr>
        <a:xfrm>
          <a:off x="978112" y="4784490"/>
          <a:ext cx="1778386" cy="17783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1E6AB-3D12-40D6-9538-652384336A00}">
      <dsp:nvSpPr>
        <dsp:cNvPr id="0" name=""/>
        <dsp:cNvSpPr/>
      </dsp:nvSpPr>
      <dsp:spPr>
        <a:xfrm>
          <a:off x="3734612" y="4056968"/>
          <a:ext cx="43890387" cy="323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5" tIns="342205" rIns="342205" bIns="342205" numCol="1" spcCol="1270" anchor="ctr" anchorCtr="0">
          <a:noAutofit/>
        </a:bodyPr>
        <a:lstStyle/>
        <a:p>
          <a:pPr marL="0" lvl="0" indent="0" algn="l" defTabSz="3556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/>
            <a:t>Developing effective remediation materials is therefore a critical research priority. </a:t>
          </a:r>
        </a:p>
      </dsp:txBody>
      <dsp:txXfrm>
        <a:off x="3734612" y="4056968"/>
        <a:ext cx="43890387" cy="3233430"/>
      </dsp:txXfrm>
    </dsp:sp>
    <dsp:sp modelId="{2D0F7DB9-87A4-4DAB-B50C-DE761CD07C03}">
      <dsp:nvSpPr>
        <dsp:cNvPr id="0" name=""/>
        <dsp:cNvSpPr/>
      </dsp:nvSpPr>
      <dsp:spPr>
        <a:xfrm>
          <a:off x="0" y="8098757"/>
          <a:ext cx="47625000" cy="323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395C-3801-4567-8F48-A23D97585959}">
      <dsp:nvSpPr>
        <dsp:cNvPr id="0" name=""/>
        <dsp:cNvSpPr/>
      </dsp:nvSpPr>
      <dsp:spPr>
        <a:xfrm>
          <a:off x="978112" y="8826279"/>
          <a:ext cx="1778386" cy="17783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84268-BBE7-43D3-B84A-E9F5CCBEBA53}">
      <dsp:nvSpPr>
        <dsp:cNvPr id="0" name=""/>
        <dsp:cNvSpPr/>
      </dsp:nvSpPr>
      <dsp:spPr>
        <a:xfrm>
          <a:off x="3734612" y="8098757"/>
          <a:ext cx="43890387" cy="323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5" tIns="342205" rIns="342205" bIns="342205" numCol="1" spcCol="1270" anchor="ctr" anchorCtr="0">
          <a:noAutofit/>
        </a:bodyPr>
        <a:lstStyle/>
        <a:p>
          <a:pPr marL="0" lvl="0" indent="0" algn="l" defTabSz="3556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/>
            <a:t>Among the tested materials, polymers are widely recognized for their efficiency in removing contaminants from aqueous solutions.</a:t>
          </a:r>
        </a:p>
      </dsp:txBody>
      <dsp:txXfrm>
        <a:off x="3734612" y="8098757"/>
        <a:ext cx="43890387" cy="3233430"/>
      </dsp:txXfrm>
    </dsp:sp>
    <dsp:sp modelId="{37FC0ABD-3934-4543-B666-A6414D44DE4E}">
      <dsp:nvSpPr>
        <dsp:cNvPr id="0" name=""/>
        <dsp:cNvSpPr/>
      </dsp:nvSpPr>
      <dsp:spPr>
        <a:xfrm>
          <a:off x="0" y="12140546"/>
          <a:ext cx="47625000" cy="323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E8995-46B3-4950-B982-36C4CAC691EB}">
      <dsp:nvSpPr>
        <dsp:cNvPr id="0" name=""/>
        <dsp:cNvSpPr/>
      </dsp:nvSpPr>
      <dsp:spPr>
        <a:xfrm>
          <a:off x="978112" y="12868068"/>
          <a:ext cx="1778386" cy="17783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E2085-0642-4DFB-A5AD-19AA5BF804C5}">
      <dsp:nvSpPr>
        <dsp:cNvPr id="0" name=""/>
        <dsp:cNvSpPr/>
      </dsp:nvSpPr>
      <dsp:spPr>
        <a:xfrm>
          <a:off x="3734612" y="12140546"/>
          <a:ext cx="43890387" cy="323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5" tIns="342205" rIns="342205" bIns="342205" numCol="1" spcCol="1270" anchor="ctr" anchorCtr="0">
          <a:noAutofit/>
        </a:bodyPr>
        <a:lstStyle/>
        <a:p>
          <a:pPr marL="0" lvl="0" indent="0" algn="l" defTabSz="3556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/>
            <a:t>Biochar, a carbon-rich material produced from waste biomass such as food and plant residues, is a promising low-cost adsorbent. </a:t>
          </a:r>
        </a:p>
      </dsp:txBody>
      <dsp:txXfrm>
        <a:off x="3734612" y="12140546"/>
        <a:ext cx="43890387" cy="3233430"/>
      </dsp:txXfrm>
    </dsp:sp>
    <dsp:sp modelId="{4C070C1B-BD4D-4077-91BB-E853CB7C4DF4}">
      <dsp:nvSpPr>
        <dsp:cNvPr id="0" name=""/>
        <dsp:cNvSpPr/>
      </dsp:nvSpPr>
      <dsp:spPr>
        <a:xfrm>
          <a:off x="0" y="16182334"/>
          <a:ext cx="47625000" cy="3233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A8173-304C-4AF7-B4BB-149AB4D1C0B7}">
      <dsp:nvSpPr>
        <dsp:cNvPr id="0" name=""/>
        <dsp:cNvSpPr/>
      </dsp:nvSpPr>
      <dsp:spPr>
        <a:xfrm>
          <a:off x="978112" y="16909856"/>
          <a:ext cx="1778386" cy="17783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BC311-5536-4D2A-BD0E-28D07919A3EE}">
      <dsp:nvSpPr>
        <dsp:cNvPr id="0" name=""/>
        <dsp:cNvSpPr/>
      </dsp:nvSpPr>
      <dsp:spPr>
        <a:xfrm>
          <a:off x="3734612" y="16182334"/>
          <a:ext cx="43890387" cy="323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5" tIns="342205" rIns="342205" bIns="342205" numCol="1" spcCol="1270" anchor="ctr" anchorCtr="0">
          <a:noAutofit/>
        </a:bodyPr>
        <a:lstStyle/>
        <a:p>
          <a:pPr marL="0" lvl="0" indent="0" algn="l" defTabSz="3556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/>
            <a:t>Combining biochar with polymers to form composite materials offers enhanced adsorption properties, enabling more efficient removal of pollutants from water and wastewater.</a:t>
          </a:r>
        </a:p>
      </dsp:txBody>
      <dsp:txXfrm>
        <a:off x="3734612" y="16182334"/>
        <a:ext cx="43890387" cy="323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81" y="1433771"/>
            <a:ext cx="13145267" cy="9893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752" y="2615408"/>
            <a:ext cx="10825515" cy="1179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0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8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1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4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12142" y="184839"/>
            <a:ext cx="3479631" cy="39380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253" y="184839"/>
            <a:ext cx="10181139" cy="39380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633" y="2965833"/>
            <a:ext cx="13145267" cy="916672"/>
          </a:xfrm>
        </p:spPr>
        <p:txBody>
          <a:bodyPr anchor="t"/>
          <a:lstStyle>
            <a:lvl1pPr algn="l">
              <a:defRPr sz="201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633" y="1956218"/>
            <a:ext cx="13145267" cy="1009621"/>
          </a:xfrm>
        </p:spPr>
        <p:txBody>
          <a:bodyPr anchor="b"/>
          <a:lstStyle>
            <a:lvl1pPr marL="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1pPr>
            <a:lvl2pPr marL="230787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576" indent="0">
              <a:buNone/>
              <a:defRPr sz="808">
                <a:solidFill>
                  <a:schemeClr val="tx1">
                    <a:tint val="75000"/>
                  </a:schemeClr>
                </a:solidFill>
              </a:defRPr>
            </a:lvl3pPr>
            <a:lvl4pPr marL="692364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4pPr>
            <a:lvl5pPr marL="923151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5pPr>
            <a:lvl6pPr marL="1153938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6pPr>
            <a:lvl7pPr marL="1384726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7pPr>
            <a:lvl8pPr marL="1615514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8pPr>
            <a:lvl9pPr marL="1846301" indent="0">
              <a:buNone/>
              <a:defRPr sz="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251" y="1076931"/>
            <a:ext cx="6830384" cy="3045960"/>
          </a:xfrm>
        </p:spPr>
        <p:txBody>
          <a:bodyPr/>
          <a:lstStyle>
            <a:lvl1pPr>
              <a:defRPr sz="1413"/>
            </a:lvl1pPr>
            <a:lvl2pPr>
              <a:defRPr sz="1212"/>
            </a:lvl2pPr>
            <a:lvl3pPr>
              <a:defRPr sz="1010"/>
            </a:lvl3pPr>
            <a:lvl4pPr>
              <a:defRPr sz="908"/>
            </a:lvl4pPr>
            <a:lvl5pPr>
              <a:defRPr sz="908"/>
            </a:lvl5pPr>
            <a:lvl6pPr>
              <a:defRPr sz="908"/>
            </a:lvl6pPr>
            <a:lvl7pPr>
              <a:defRPr sz="908"/>
            </a:lvl7pPr>
            <a:lvl8pPr>
              <a:defRPr sz="908"/>
            </a:lvl8pPr>
            <a:lvl9pPr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1385" y="1076931"/>
            <a:ext cx="6830384" cy="3045960"/>
          </a:xfrm>
        </p:spPr>
        <p:txBody>
          <a:bodyPr/>
          <a:lstStyle>
            <a:lvl1pPr>
              <a:defRPr sz="1413"/>
            </a:lvl1pPr>
            <a:lvl2pPr>
              <a:defRPr sz="1212"/>
            </a:lvl2pPr>
            <a:lvl3pPr>
              <a:defRPr sz="1010"/>
            </a:lvl3pPr>
            <a:lvl4pPr>
              <a:defRPr sz="908"/>
            </a:lvl4pPr>
            <a:lvl5pPr>
              <a:defRPr sz="908"/>
            </a:lvl5pPr>
            <a:lvl6pPr>
              <a:defRPr sz="908"/>
            </a:lvl6pPr>
            <a:lvl7pPr>
              <a:defRPr sz="908"/>
            </a:lvl7pPr>
            <a:lvl8pPr>
              <a:defRPr sz="908"/>
            </a:lvl8pPr>
            <a:lvl9pPr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254" y="1033126"/>
            <a:ext cx="6833071" cy="430558"/>
          </a:xfrm>
        </p:spPr>
        <p:txBody>
          <a:bodyPr anchor="b"/>
          <a:lstStyle>
            <a:lvl1pPr marL="0" indent="0">
              <a:buNone/>
              <a:defRPr sz="1212" b="1"/>
            </a:lvl1pPr>
            <a:lvl2pPr marL="230787" indent="0">
              <a:buNone/>
              <a:defRPr sz="1010" b="1"/>
            </a:lvl2pPr>
            <a:lvl3pPr marL="461576" indent="0">
              <a:buNone/>
              <a:defRPr sz="908" b="1"/>
            </a:lvl3pPr>
            <a:lvl4pPr marL="692364" indent="0">
              <a:buNone/>
              <a:defRPr sz="808" b="1"/>
            </a:lvl4pPr>
            <a:lvl5pPr marL="923151" indent="0">
              <a:buNone/>
              <a:defRPr sz="808" b="1"/>
            </a:lvl5pPr>
            <a:lvl6pPr marL="1153938" indent="0">
              <a:buNone/>
              <a:defRPr sz="808" b="1"/>
            </a:lvl6pPr>
            <a:lvl7pPr marL="1384726" indent="0">
              <a:buNone/>
              <a:defRPr sz="808" b="1"/>
            </a:lvl7pPr>
            <a:lvl8pPr marL="1615514" indent="0">
              <a:buNone/>
              <a:defRPr sz="808" b="1"/>
            </a:lvl8pPr>
            <a:lvl9pPr marL="1846301" indent="0">
              <a:buNone/>
              <a:defRPr sz="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254" y="1463691"/>
            <a:ext cx="6833071" cy="2659205"/>
          </a:xfrm>
        </p:spPr>
        <p:txBody>
          <a:bodyPr/>
          <a:lstStyle>
            <a:lvl1pPr>
              <a:defRPr sz="1212"/>
            </a:lvl1pPr>
            <a:lvl2pPr>
              <a:defRPr sz="1010"/>
            </a:lvl2pPr>
            <a:lvl3pPr>
              <a:defRPr sz="908"/>
            </a:lvl3pPr>
            <a:lvl4pPr>
              <a:defRPr sz="808"/>
            </a:lvl4pPr>
            <a:lvl5pPr>
              <a:defRPr sz="808"/>
            </a:lvl5pPr>
            <a:lvl6pPr>
              <a:defRPr sz="808"/>
            </a:lvl6pPr>
            <a:lvl7pPr>
              <a:defRPr sz="808"/>
            </a:lvl7pPr>
            <a:lvl8pPr>
              <a:defRPr sz="808"/>
            </a:lvl8pPr>
            <a:lvl9pPr>
              <a:defRPr sz="8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56017" y="1033126"/>
            <a:ext cx="6835755" cy="430558"/>
          </a:xfrm>
        </p:spPr>
        <p:txBody>
          <a:bodyPr anchor="b"/>
          <a:lstStyle>
            <a:lvl1pPr marL="0" indent="0">
              <a:buNone/>
              <a:defRPr sz="1212" b="1"/>
            </a:lvl1pPr>
            <a:lvl2pPr marL="230787" indent="0">
              <a:buNone/>
              <a:defRPr sz="1010" b="1"/>
            </a:lvl2pPr>
            <a:lvl3pPr marL="461576" indent="0">
              <a:buNone/>
              <a:defRPr sz="908" b="1"/>
            </a:lvl3pPr>
            <a:lvl4pPr marL="692364" indent="0">
              <a:buNone/>
              <a:defRPr sz="808" b="1"/>
            </a:lvl4pPr>
            <a:lvl5pPr marL="923151" indent="0">
              <a:buNone/>
              <a:defRPr sz="808" b="1"/>
            </a:lvl5pPr>
            <a:lvl6pPr marL="1153938" indent="0">
              <a:buNone/>
              <a:defRPr sz="808" b="1"/>
            </a:lvl6pPr>
            <a:lvl7pPr marL="1384726" indent="0">
              <a:buNone/>
              <a:defRPr sz="808" b="1"/>
            </a:lvl7pPr>
            <a:lvl8pPr marL="1615514" indent="0">
              <a:buNone/>
              <a:defRPr sz="808" b="1"/>
            </a:lvl8pPr>
            <a:lvl9pPr marL="1846301" indent="0">
              <a:buNone/>
              <a:defRPr sz="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56017" y="1463691"/>
            <a:ext cx="6835755" cy="2659205"/>
          </a:xfrm>
        </p:spPr>
        <p:txBody>
          <a:bodyPr/>
          <a:lstStyle>
            <a:lvl1pPr>
              <a:defRPr sz="1212"/>
            </a:lvl1pPr>
            <a:lvl2pPr>
              <a:defRPr sz="1010"/>
            </a:lvl2pPr>
            <a:lvl3pPr>
              <a:defRPr sz="908"/>
            </a:lvl3pPr>
            <a:lvl4pPr>
              <a:defRPr sz="808"/>
            </a:lvl4pPr>
            <a:lvl5pPr>
              <a:defRPr sz="808"/>
            </a:lvl5pPr>
            <a:lvl6pPr>
              <a:defRPr sz="808"/>
            </a:lvl6pPr>
            <a:lvl7pPr>
              <a:defRPr sz="808"/>
            </a:lvl7pPr>
            <a:lvl8pPr>
              <a:defRPr sz="808"/>
            </a:lvl8pPr>
            <a:lvl9pPr>
              <a:defRPr sz="8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6" y="183768"/>
            <a:ext cx="5087885" cy="782057"/>
          </a:xfrm>
        </p:spPr>
        <p:txBody>
          <a:bodyPr anchor="b"/>
          <a:lstStyle>
            <a:lvl1pPr algn="l">
              <a:defRPr sz="101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393" y="183762"/>
            <a:ext cx="8645376" cy="3939128"/>
          </a:xfrm>
        </p:spPr>
        <p:txBody>
          <a:bodyPr/>
          <a:lstStyle>
            <a:lvl1pPr>
              <a:defRPr sz="1615"/>
            </a:lvl1pPr>
            <a:lvl2pPr>
              <a:defRPr sz="1413"/>
            </a:lvl2pPr>
            <a:lvl3pPr>
              <a:defRPr sz="1212"/>
            </a:lvl3pPr>
            <a:lvl4pPr>
              <a:defRPr sz="1010"/>
            </a:lvl4pPr>
            <a:lvl5pPr>
              <a:defRPr sz="1010"/>
            </a:lvl5pPr>
            <a:lvl6pPr>
              <a:defRPr sz="1010"/>
            </a:lvl6pPr>
            <a:lvl7pPr>
              <a:defRPr sz="1010"/>
            </a:lvl7pPr>
            <a:lvl8pPr>
              <a:defRPr sz="1010"/>
            </a:lvl8pPr>
            <a:lvl9pPr>
              <a:defRPr sz="1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256" y="965825"/>
            <a:ext cx="5087885" cy="3157071"/>
          </a:xfrm>
        </p:spPr>
        <p:txBody>
          <a:bodyPr/>
          <a:lstStyle>
            <a:lvl1pPr marL="0" indent="0">
              <a:buNone/>
              <a:defRPr sz="707"/>
            </a:lvl1pPr>
            <a:lvl2pPr marL="230787" indent="0">
              <a:buNone/>
              <a:defRPr sz="606"/>
            </a:lvl2pPr>
            <a:lvl3pPr marL="461576" indent="0">
              <a:buNone/>
              <a:defRPr sz="505"/>
            </a:lvl3pPr>
            <a:lvl4pPr marL="692364" indent="0">
              <a:buNone/>
              <a:defRPr sz="455"/>
            </a:lvl4pPr>
            <a:lvl5pPr marL="923151" indent="0">
              <a:buNone/>
              <a:defRPr sz="455"/>
            </a:lvl5pPr>
            <a:lvl6pPr marL="1153938" indent="0">
              <a:buNone/>
              <a:defRPr sz="455"/>
            </a:lvl6pPr>
            <a:lvl7pPr marL="1384726" indent="0">
              <a:buNone/>
              <a:defRPr sz="455"/>
            </a:lvl7pPr>
            <a:lvl8pPr marL="1615514" indent="0">
              <a:buNone/>
              <a:defRPr sz="455"/>
            </a:lvl8pPr>
            <a:lvl9pPr marL="1846301" indent="0">
              <a:buNone/>
              <a:defRPr sz="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255" y="3230797"/>
            <a:ext cx="9279012" cy="381413"/>
          </a:xfrm>
        </p:spPr>
        <p:txBody>
          <a:bodyPr anchor="b"/>
          <a:lstStyle>
            <a:lvl1pPr algn="l">
              <a:defRPr sz="101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31255" y="412397"/>
            <a:ext cx="9279012" cy="2769248"/>
          </a:xfrm>
        </p:spPr>
        <p:txBody>
          <a:bodyPr/>
          <a:lstStyle>
            <a:lvl1pPr marL="0" indent="0">
              <a:buNone/>
              <a:defRPr sz="1615"/>
            </a:lvl1pPr>
            <a:lvl2pPr marL="230787" indent="0">
              <a:buNone/>
              <a:defRPr sz="1413"/>
            </a:lvl2pPr>
            <a:lvl3pPr marL="461576" indent="0">
              <a:buNone/>
              <a:defRPr sz="1212"/>
            </a:lvl3pPr>
            <a:lvl4pPr marL="692364" indent="0">
              <a:buNone/>
              <a:defRPr sz="1010"/>
            </a:lvl4pPr>
            <a:lvl5pPr marL="923151" indent="0">
              <a:buNone/>
              <a:defRPr sz="1010"/>
            </a:lvl5pPr>
            <a:lvl6pPr marL="1153938" indent="0">
              <a:buNone/>
              <a:defRPr sz="1010"/>
            </a:lvl6pPr>
            <a:lvl7pPr marL="1384726" indent="0">
              <a:buNone/>
              <a:defRPr sz="1010"/>
            </a:lvl7pPr>
            <a:lvl8pPr marL="1615514" indent="0">
              <a:buNone/>
              <a:defRPr sz="1010"/>
            </a:lvl8pPr>
            <a:lvl9pPr marL="1846301" indent="0">
              <a:buNone/>
              <a:defRPr sz="101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1255" y="3612202"/>
            <a:ext cx="9279012" cy="541670"/>
          </a:xfrm>
        </p:spPr>
        <p:txBody>
          <a:bodyPr/>
          <a:lstStyle>
            <a:lvl1pPr marL="0" indent="0">
              <a:buNone/>
              <a:defRPr sz="707"/>
            </a:lvl1pPr>
            <a:lvl2pPr marL="230787" indent="0">
              <a:buNone/>
              <a:defRPr sz="606"/>
            </a:lvl2pPr>
            <a:lvl3pPr marL="461576" indent="0">
              <a:buNone/>
              <a:defRPr sz="505"/>
            </a:lvl3pPr>
            <a:lvl4pPr marL="692364" indent="0">
              <a:buNone/>
              <a:defRPr sz="455"/>
            </a:lvl4pPr>
            <a:lvl5pPr marL="923151" indent="0">
              <a:buNone/>
              <a:defRPr sz="455"/>
            </a:lvl5pPr>
            <a:lvl6pPr marL="1153938" indent="0">
              <a:buNone/>
              <a:defRPr sz="455"/>
            </a:lvl6pPr>
            <a:lvl7pPr marL="1384726" indent="0">
              <a:buNone/>
              <a:defRPr sz="455"/>
            </a:lvl7pPr>
            <a:lvl8pPr marL="1615514" indent="0">
              <a:buNone/>
              <a:defRPr sz="455"/>
            </a:lvl8pPr>
            <a:lvl9pPr marL="1846301" indent="0">
              <a:buNone/>
              <a:defRPr sz="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254" y="184830"/>
            <a:ext cx="13918519" cy="76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254" y="1076931"/>
            <a:ext cx="13918519" cy="304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256" y="4277806"/>
            <a:ext cx="3608505" cy="24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881" y="4277806"/>
            <a:ext cx="4897256" cy="24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269" y="4277806"/>
            <a:ext cx="3608505" cy="24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1576" rtl="0" eaLnBrk="1" latinLnBrk="0" hangingPunct="1">
        <a:spcBef>
          <a:spcPct val="0"/>
        </a:spcBef>
        <a:buNone/>
        <a:defRPr sz="2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92" indent="-173092" algn="l" defTabSz="461576" rtl="0" eaLnBrk="1" latinLnBrk="0" hangingPunct="1">
        <a:spcBef>
          <a:spcPct val="20000"/>
        </a:spcBef>
        <a:buFont typeface="Arial" pitchFamily="34" charset="0"/>
        <a:buChar char="•"/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375031" indent="-144244" algn="l" defTabSz="461576" rtl="0" eaLnBrk="1" latinLnBrk="0" hangingPunct="1">
        <a:spcBef>
          <a:spcPct val="20000"/>
        </a:spcBef>
        <a:buFont typeface="Arial" pitchFamily="34" charset="0"/>
        <a:buChar char="–"/>
        <a:defRPr sz="1413" kern="1200">
          <a:solidFill>
            <a:schemeClr val="tx1"/>
          </a:solidFill>
          <a:latin typeface="+mn-lt"/>
          <a:ea typeface="+mn-ea"/>
          <a:cs typeface="+mn-cs"/>
        </a:defRPr>
      </a:lvl2pPr>
      <a:lvl3pPr marL="576968" indent="-115394" algn="l" defTabSz="461576" rtl="0" eaLnBrk="1" latinLnBrk="0" hangingPunct="1">
        <a:spcBef>
          <a:spcPct val="20000"/>
        </a:spcBef>
        <a:buFont typeface="Arial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807757" indent="-115394" algn="l" defTabSz="461576" rtl="0" eaLnBrk="1" latinLnBrk="0" hangingPunct="1">
        <a:spcBef>
          <a:spcPct val="20000"/>
        </a:spcBef>
        <a:buFont typeface="Arial" pitchFamily="34" charset="0"/>
        <a:buChar char="–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38544" indent="-115394" algn="l" defTabSz="461576" rtl="0" eaLnBrk="1" latinLnBrk="0" hangingPunct="1">
        <a:spcBef>
          <a:spcPct val="20000"/>
        </a:spcBef>
        <a:buFont typeface="Arial" pitchFamily="34" charset="0"/>
        <a:buChar char="»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69332" indent="-115394" algn="l" defTabSz="461576" rtl="0" eaLnBrk="1" latinLnBrk="0" hangingPunct="1">
        <a:spcBef>
          <a:spcPct val="20000"/>
        </a:spcBef>
        <a:buFont typeface="Arial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00121" indent="-115394" algn="l" defTabSz="461576" rtl="0" eaLnBrk="1" latinLnBrk="0" hangingPunct="1">
        <a:spcBef>
          <a:spcPct val="20000"/>
        </a:spcBef>
        <a:buFont typeface="Arial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30908" indent="-115394" algn="l" defTabSz="461576" rtl="0" eaLnBrk="1" latinLnBrk="0" hangingPunct="1">
        <a:spcBef>
          <a:spcPct val="20000"/>
        </a:spcBef>
        <a:buFont typeface="Arial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1961695" indent="-115394" algn="l" defTabSz="461576" rtl="0" eaLnBrk="1" latinLnBrk="0" hangingPunct="1">
        <a:spcBef>
          <a:spcPct val="20000"/>
        </a:spcBef>
        <a:buFont typeface="Arial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87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576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364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3151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938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726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5514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6301" algn="l" defTabSz="46157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39166800" y="87005"/>
            <a:ext cx="5935409" cy="1937709"/>
          </a:xfrm>
          <a:custGeom>
            <a:avLst/>
            <a:gdLst/>
            <a:ahLst/>
            <a:cxnLst/>
            <a:rect l="l" t="t" r="r" b="b"/>
            <a:pathLst>
              <a:path w="3034757" h="1634975">
                <a:moveTo>
                  <a:pt x="0" y="0"/>
                </a:moveTo>
                <a:lnTo>
                  <a:pt x="3034758" y="0"/>
                </a:lnTo>
                <a:lnTo>
                  <a:pt x="3034758" y="1634975"/>
                </a:lnTo>
                <a:lnTo>
                  <a:pt x="0" y="1634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 sz="8000" dirty="0"/>
          </a:p>
        </p:txBody>
      </p:sp>
      <p:sp>
        <p:nvSpPr>
          <p:cNvPr id="17" name="Freeform 17"/>
          <p:cNvSpPr/>
          <p:nvPr/>
        </p:nvSpPr>
        <p:spPr>
          <a:xfrm>
            <a:off x="3048000" y="375452"/>
            <a:ext cx="2493327" cy="649927"/>
          </a:xfrm>
          <a:custGeom>
            <a:avLst/>
            <a:gdLst/>
            <a:ahLst/>
            <a:cxnLst/>
            <a:rect l="l" t="t" r="r" b="b"/>
            <a:pathLst>
              <a:path w="3124270" h="909944">
                <a:moveTo>
                  <a:pt x="0" y="0"/>
                </a:moveTo>
                <a:lnTo>
                  <a:pt x="3124270" y="0"/>
                </a:lnTo>
                <a:lnTo>
                  <a:pt x="3124270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 sz="8000"/>
          </a:p>
        </p:txBody>
      </p:sp>
      <p:sp>
        <p:nvSpPr>
          <p:cNvPr id="30" name="TextBox 30"/>
          <p:cNvSpPr txBox="1"/>
          <p:nvPr/>
        </p:nvSpPr>
        <p:spPr>
          <a:xfrm>
            <a:off x="12730150" y="474674"/>
            <a:ext cx="25102650" cy="350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37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Utilizing Polymer Composites Supported on Biochar for Wastewater Treatment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83182" y="5089953"/>
            <a:ext cx="6716290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8000" b="1" dirty="0">
                <a:solidFill>
                  <a:srgbClr val="000000"/>
                </a:solidFill>
                <a:ea typeface="Open Sauce Medium"/>
                <a:cs typeface="Open Sauce Medium"/>
                <a:sym typeface="Open Sauce Medium"/>
              </a:rPr>
              <a:t>INTRODUCTION</a:t>
            </a:r>
          </a:p>
        </p:txBody>
      </p:sp>
      <p:graphicFrame>
        <p:nvGraphicFramePr>
          <p:cNvPr id="49" name="TextBox 31">
            <a:extLst>
              <a:ext uri="{FF2B5EF4-FFF2-40B4-BE49-F238E27FC236}">
                <a16:creationId xmlns:a16="http://schemas.microsoft.com/office/drawing/2014/main" id="{2F5A6D76-DE2F-FB03-DD2A-148892721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6423"/>
              </p:ext>
            </p:extLst>
          </p:nvPr>
        </p:nvGraphicFramePr>
        <p:xfrm>
          <a:off x="1468975" y="6693166"/>
          <a:ext cx="47625000" cy="1943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E7CD-FBCB-F99B-821F-E7C01D48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>
            <a:extLst>
              <a:ext uri="{FF2B5EF4-FFF2-40B4-BE49-F238E27FC236}">
                <a16:creationId xmlns:a16="http://schemas.microsoft.com/office/drawing/2014/main" id="{1627881E-7F1B-6A6C-B854-4539DE416C64}"/>
              </a:ext>
            </a:extLst>
          </p:cNvPr>
          <p:cNvSpPr/>
          <p:nvPr/>
        </p:nvSpPr>
        <p:spPr>
          <a:xfrm>
            <a:off x="39166800" y="87005"/>
            <a:ext cx="5935409" cy="1937709"/>
          </a:xfrm>
          <a:custGeom>
            <a:avLst/>
            <a:gdLst/>
            <a:ahLst/>
            <a:cxnLst/>
            <a:rect l="l" t="t" r="r" b="b"/>
            <a:pathLst>
              <a:path w="3034757" h="1634975">
                <a:moveTo>
                  <a:pt x="0" y="0"/>
                </a:moveTo>
                <a:lnTo>
                  <a:pt x="3034758" y="0"/>
                </a:lnTo>
                <a:lnTo>
                  <a:pt x="3034758" y="1634975"/>
                </a:lnTo>
                <a:lnTo>
                  <a:pt x="0" y="1634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 sz="8000" dirty="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AE88011-3D47-BA4C-948F-798FD0E5F02A}"/>
              </a:ext>
            </a:extLst>
          </p:cNvPr>
          <p:cNvSpPr/>
          <p:nvPr/>
        </p:nvSpPr>
        <p:spPr>
          <a:xfrm>
            <a:off x="3048000" y="375452"/>
            <a:ext cx="2493327" cy="649927"/>
          </a:xfrm>
          <a:custGeom>
            <a:avLst/>
            <a:gdLst/>
            <a:ahLst/>
            <a:cxnLst/>
            <a:rect l="l" t="t" r="r" b="b"/>
            <a:pathLst>
              <a:path w="3124270" h="909944">
                <a:moveTo>
                  <a:pt x="0" y="0"/>
                </a:moveTo>
                <a:lnTo>
                  <a:pt x="3124270" y="0"/>
                </a:lnTo>
                <a:lnTo>
                  <a:pt x="3124270" y="909944"/>
                </a:lnTo>
                <a:lnTo>
                  <a:pt x="0" y="909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 sz="800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7C91B02-E9BC-E1CD-F5BA-C9CA41E4F0F5}"/>
              </a:ext>
            </a:extLst>
          </p:cNvPr>
          <p:cNvSpPr/>
          <p:nvPr/>
        </p:nvSpPr>
        <p:spPr>
          <a:xfrm>
            <a:off x="32314616" y="19864711"/>
            <a:ext cx="8191214" cy="7509279"/>
          </a:xfrm>
          <a:custGeom>
            <a:avLst/>
            <a:gdLst/>
            <a:ahLst/>
            <a:cxnLst/>
            <a:rect l="l" t="t" r="r" b="b"/>
            <a:pathLst>
              <a:path w="7546516" h="5355592">
                <a:moveTo>
                  <a:pt x="0" y="0"/>
                </a:moveTo>
                <a:lnTo>
                  <a:pt x="7546516" y="0"/>
                </a:lnTo>
                <a:lnTo>
                  <a:pt x="7546516" y="5355592"/>
                </a:lnTo>
                <a:lnTo>
                  <a:pt x="0" y="5355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 sz="8000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F908CCF-0215-7CBF-8687-BB6F9899E9D8}"/>
              </a:ext>
            </a:extLst>
          </p:cNvPr>
          <p:cNvSpPr txBox="1"/>
          <p:nvPr/>
        </p:nvSpPr>
        <p:spPr>
          <a:xfrm>
            <a:off x="1735931" y="11320753"/>
            <a:ext cx="25504467" cy="11387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57" lvl="1" indent="-136229">
              <a:spcAft>
                <a:spcPts val="2400"/>
              </a:spcAft>
              <a:buFont typeface="Arial"/>
              <a:buChar char="•"/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Biochar from food/plant wastes</a:t>
            </a:r>
          </a:p>
          <a:p>
            <a:pPr marL="272457" lvl="1" indent="-136229">
              <a:spcAft>
                <a:spcPts val="2400"/>
              </a:spcAft>
              <a:buFont typeface="Arial"/>
              <a:buChar char="•"/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Functionalization using polymer (polyaniline)</a:t>
            </a:r>
          </a:p>
          <a:p>
            <a:pPr marL="272457" lvl="1" indent="-136229">
              <a:spcAft>
                <a:spcPts val="2400"/>
              </a:spcAft>
              <a:buFont typeface="Arial"/>
              <a:buChar char="•"/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Characterization of the synthesized materials (SEM, BET, XPS)</a:t>
            </a:r>
          </a:p>
          <a:p>
            <a:pPr marL="272457" lvl="1" indent="-136229">
              <a:spcAft>
                <a:spcPts val="2400"/>
              </a:spcAft>
              <a:buFont typeface="Arial"/>
              <a:buChar char="•"/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Batch studies to test removal of pollutants under different parameters.</a:t>
            </a:r>
          </a:p>
          <a:p>
            <a:pPr marL="272457" lvl="1" indent="-136229">
              <a:spcAft>
                <a:spcPts val="2400"/>
              </a:spcAft>
              <a:buFont typeface="Arial"/>
              <a:buChar char="•"/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 Development and testing of continuous flow system</a:t>
            </a:r>
          </a:p>
          <a:p>
            <a:pPr>
              <a:spcAft>
                <a:spcPts val="2400"/>
              </a:spcAft>
            </a:pPr>
            <a:endParaRPr lang="en-US" sz="8000" dirty="0">
              <a:solidFill>
                <a:srgbClr val="000000"/>
              </a:solidFill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079DA35-482F-1562-F391-72EC21F01D30}"/>
              </a:ext>
            </a:extLst>
          </p:cNvPr>
          <p:cNvSpPr txBox="1"/>
          <p:nvPr/>
        </p:nvSpPr>
        <p:spPr>
          <a:xfrm>
            <a:off x="1841105" y="9448001"/>
            <a:ext cx="7400444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8000" b="1" dirty="0">
                <a:solidFill>
                  <a:srgbClr val="000000"/>
                </a:solidFill>
                <a:ea typeface="Open Sauce Medium"/>
                <a:cs typeface="Open Sauce Medium"/>
                <a:sym typeface="Open Sauce Medium"/>
              </a:rPr>
              <a:t>METHODOLOGY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54CA03E7-251A-6870-A364-8403924B5A91}"/>
              </a:ext>
            </a:extLst>
          </p:cNvPr>
          <p:cNvSpPr txBox="1"/>
          <p:nvPr/>
        </p:nvSpPr>
        <p:spPr>
          <a:xfrm>
            <a:off x="1705451" y="5109619"/>
            <a:ext cx="50529644" cy="1655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8000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To improve the efficiency of water treatment processes by utilizing widely available food waste materials.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97266702-EC53-3CB3-520D-E5BF6B28C1F0}"/>
              </a:ext>
            </a:extLst>
          </p:cNvPr>
          <p:cNvSpPr txBox="1"/>
          <p:nvPr/>
        </p:nvSpPr>
        <p:spPr>
          <a:xfrm>
            <a:off x="1841105" y="4453634"/>
            <a:ext cx="6322887" cy="57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8000" b="1" dirty="0">
                <a:solidFill>
                  <a:srgbClr val="000000"/>
                </a:solidFill>
                <a:ea typeface="Open Sauce Medium"/>
                <a:cs typeface="Open Sauce Medium"/>
                <a:sym typeface="Open Sauce Medium"/>
              </a:rPr>
              <a:t>OBJECTIVE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0D3B3FE-9E24-2467-3437-98519914EB13}"/>
              </a:ext>
            </a:extLst>
          </p:cNvPr>
          <p:cNvSpPr txBox="1"/>
          <p:nvPr/>
        </p:nvSpPr>
        <p:spPr>
          <a:xfrm>
            <a:off x="12730150" y="474674"/>
            <a:ext cx="25102650" cy="350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37" dirty="0">
                <a:solidFill>
                  <a:srgbClr val="000000"/>
                </a:solidFill>
                <a:ea typeface="Open Sauce Light"/>
                <a:cs typeface="Open Sauce Light"/>
                <a:sym typeface="Open Sauce Light"/>
              </a:rPr>
              <a:t>Utilizing Polymer Composites Supported on Biochar for Wastewater Treatment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A2E08FA-15AF-A1B0-F57A-C2F91637144A}"/>
              </a:ext>
            </a:extLst>
          </p:cNvPr>
          <p:cNvSpPr/>
          <p:nvPr/>
        </p:nvSpPr>
        <p:spPr>
          <a:xfrm>
            <a:off x="40500234" y="11506200"/>
            <a:ext cx="7455573" cy="7483812"/>
          </a:xfrm>
          <a:custGeom>
            <a:avLst/>
            <a:gdLst/>
            <a:ahLst/>
            <a:cxnLst/>
            <a:rect l="l" t="t" r="r" b="b"/>
            <a:pathLst>
              <a:path w="8087394" h="6065545">
                <a:moveTo>
                  <a:pt x="0" y="0"/>
                </a:moveTo>
                <a:lnTo>
                  <a:pt x="8087394" y="0"/>
                </a:lnTo>
                <a:lnTo>
                  <a:pt x="8087394" y="6065546"/>
                </a:lnTo>
                <a:lnTo>
                  <a:pt x="0" y="60655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 sz="800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E2E58EF-7C7A-386C-AD4D-CD30445DD2CE}"/>
              </a:ext>
            </a:extLst>
          </p:cNvPr>
          <p:cNvSpPr/>
          <p:nvPr/>
        </p:nvSpPr>
        <p:spPr>
          <a:xfrm>
            <a:off x="32232600" y="11506200"/>
            <a:ext cx="7823716" cy="7483811"/>
          </a:xfrm>
          <a:custGeom>
            <a:avLst/>
            <a:gdLst/>
            <a:ahLst/>
            <a:cxnLst/>
            <a:rect l="l" t="t" r="r" b="b"/>
            <a:pathLst>
              <a:path w="8161705" h="6121279">
                <a:moveTo>
                  <a:pt x="0" y="0"/>
                </a:moveTo>
                <a:lnTo>
                  <a:pt x="8161705" y="0"/>
                </a:lnTo>
                <a:lnTo>
                  <a:pt x="8161705" y="6121279"/>
                </a:lnTo>
                <a:lnTo>
                  <a:pt x="0" y="6121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ZA" sz="8000"/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FAF88AE5-A810-AE65-46D6-CB32270A2BC7}"/>
              </a:ext>
            </a:extLst>
          </p:cNvPr>
          <p:cNvSpPr txBox="1"/>
          <p:nvPr/>
        </p:nvSpPr>
        <p:spPr>
          <a:xfrm>
            <a:off x="27240398" y="10403601"/>
            <a:ext cx="8191214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1"/>
              </a:lnSpc>
            </a:pPr>
            <a:r>
              <a:rPr lang="en-US" sz="8000" b="1" dirty="0">
                <a:solidFill>
                  <a:srgbClr val="000000"/>
                </a:solidFill>
                <a:ea typeface="Open Sauce Medium"/>
                <a:cs typeface="Open Sauce Medium"/>
                <a:sym typeface="Open Sauce Medium"/>
              </a:rPr>
              <a:t>RESULTS/FINDINGS</a:t>
            </a:r>
          </a:p>
        </p:txBody>
      </p:sp>
    </p:spTree>
    <p:extLst>
      <p:ext uri="{BB962C8B-B14F-4D97-AF65-F5344CB8AC3E}">
        <p14:creationId xmlns:p14="http://schemas.microsoft.com/office/powerpoint/2010/main" val="79889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180</Words>
  <Application>Microsoft Macintosh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Sauce Light</vt:lpstr>
      <vt:lpstr>Calibri</vt:lpstr>
      <vt:lpstr>Open Sauce Medium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Research Poster (84.1 x 118.9 cm)</dc:title>
  <cp:lastModifiedBy>Miss. RN Kasavo</cp:lastModifiedBy>
  <cp:revision>1</cp:revision>
  <dcterms:created xsi:type="dcterms:W3CDTF">2006-08-16T00:00:00Z</dcterms:created>
  <dcterms:modified xsi:type="dcterms:W3CDTF">2025-09-03T07:58:01Z</dcterms:modified>
  <dc:identifier>DAGpdks3LEQ</dc:identifier>
</cp:coreProperties>
</file>